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6"/>
  </p:notesMasterIdLst>
  <p:sldIdLst>
    <p:sldId id="256" r:id="rId3"/>
    <p:sldId id="258" r:id="rId4"/>
    <p:sldId id="257" r:id="rId5"/>
    <p:sldId id="260" r:id="rId6"/>
    <p:sldId id="261" r:id="rId7"/>
    <p:sldId id="262" r:id="rId8"/>
    <p:sldId id="259" r:id="rId9"/>
    <p:sldId id="263" r:id="rId10"/>
    <p:sldId id="264" r:id="rId11"/>
    <p:sldId id="265" r:id="rId12"/>
    <p:sldId id="266" r:id="rId13"/>
    <p:sldId id="267" r:id="rId14"/>
    <p:sldId id="268" r:id="rId15"/>
    <p:sldId id="269" r:id="rId16"/>
    <p:sldId id="270" r:id="rId17"/>
    <p:sldId id="272" r:id="rId18"/>
    <p:sldId id="273" r:id="rId19"/>
    <p:sldId id="274" r:id="rId20"/>
    <p:sldId id="276" r:id="rId21"/>
    <p:sldId id="277" r:id="rId22"/>
    <p:sldId id="271"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092" autoAdjust="0"/>
  </p:normalViewPr>
  <p:slideViewPr>
    <p:cSldViewPr snapToGrid="0">
      <p:cViewPr varScale="1">
        <p:scale>
          <a:sx n="54" d="100"/>
          <a:sy n="54" d="100"/>
        </p:scale>
        <p:origin x="81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8.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2C0B94-BD8F-4D74-8969-B8E393193BF8}" type="doc">
      <dgm:prSet loTypeId="urn:diagrams.loki3.com/BracketList" loCatId="list" qsTypeId="urn:microsoft.com/office/officeart/2005/8/quickstyle/simple3" qsCatId="simple" csTypeId="urn:microsoft.com/office/officeart/2005/8/colors/colorful5" csCatId="colorful" phldr="1"/>
      <dgm:spPr/>
      <dgm:t>
        <a:bodyPr/>
        <a:lstStyle/>
        <a:p>
          <a:endParaRPr lang="en-US"/>
        </a:p>
      </dgm:t>
    </dgm:pt>
    <dgm:pt modelId="{D685FC1A-2FC7-40BB-A32F-F1EDE4E997D5}">
      <dgm:prSet/>
      <dgm:spPr/>
      <dgm:t>
        <a:bodyPr/>
        <a:lstStyle/>
        <a:p>
          <a:pPr rtl="0"/>
          <a:r>
            <a:rPr lang="en-US" dirty="0"/>
            <a:t>Only 1 Voice </a:t>
          </a:r>
          <a:br>
            <a:rPr lang="en-US" dirty="0"/>
          </a:br>
          <a:r>
            <a:rPr lang="en-US" dirty="0"/>
            <a:t>Can Explain</a:t>
          </a:r>
          <a:br>
            <a:rPr lang="en-US" dirty="0"/>
          </a:br>
          <a:r>
            <a:rPr lang="en-US" dirty="0"/>
            <a:t>Life on Earth</a:t>
          </a:r>
        </a:p>
      </dgm:t>
    </dgm:pt>
    <dgm:pt modelId="{6B7229AF-2819-425C-A7A3-3FB6B869AE70}" type="parTrans" cxnId="{C398D17F-7085-471E-8208-7BD92F9141AD}">
      <dgm:prSet/>
      <dgm:spPr/>
      <dgm:t>
        <a:bodyPr/>
        <a:lstStyle/>
        <a:p>
          <a:endParaRPr lang="en-US"/>
        </a:p>
      </dgm:t>
    </dgm:pt>
    <dgm:pt modelId="{14C62E0A-276B-4CD9-AD39-8648F21534C0}" type="sibTrans" cxnId="{C398D17F-7085-471E-8208-7BD92F9141AD}">
      <dgm:prSet/>
      <dgm:spPr/>
      <dgm:t>
        <a:bodyPr/>
        <a:lstStyle/>
        <a:p>
          <a:endParaRPr lang="en-US"/>
        </a:p>
      </dgm:t>
    </dgm:pt>
    <dgm:pt modelId="{8760006A-FF57-46DD-9F1C-5B591903D887}">
      <dgm:prSet/>
      <dgm:spPr/>
      <dgm:t>
        <a:bodyPr/>
        <a:lstStyle/>
        <a:p>
          <a:pPr rtl="0"/>
          <a:r>
            <a:rPr lang="en-US" i="1" dirty="0"/>
            <a:t>Isaiah 41:21-24 (NLT) </a:t>
          </a:r>
          <a:r>
            <a:rPr lang="en-US" dirty="0"/>
            <a:t> “Present the case for your idols,” says the LORD. “Let them show what they can do,” says the </a:t>
          </a:r>
          <a:r>
            <a:rPr lang="en-US" b="1" dirty="0"/>
            <a:t>King</a:t>
          </a:r>
          <a:r>
            <a:rPr lang="en-US" dirty="0"/>
            <a:t> of Israel.  “</a:t>
          </a:r>
        </a:p>
      </dgm:t>
    </dgm:pt>
    <dgm:pt modelId="{EB4797B0-457F-4984-8B3D-E3371729F177}" type="parTrans" cxnId="{96AFFA42-E704-436D-8116-697C5C12E387}">
      <dgm:prSet/>
      <dgm:spPr/>
      <dgm:t>
        <a:bodyPr/>
        <a:lstStyle/>
        <a:p>
          <a:endParaRPr lang="en-US"/>
        </a:p>
      </dgm:t>
    </dgm:pt>
    <dgm:pt modelId="{D103E41D-22C0-4256-BDE7-A90F6C22245D}" type="sibTrans" cxnId="{96AFFA42-E704-436D-8116-697C5C12E387}">
      <dgm:prSet/>
      <dgm:spPr/>
      <dgm:t>
        <a:bodyPr/>
        <a:lstStyle/>
        <a:p>
          <a:endParaRPr lang="en-US"/>
        </a:p>
      </dgm:t>
    </dgm:pt>
    <dgm:pt modelId="{3591BAF0-58EC-4674-9CB4-E6532D8BE606}">
      <dgm:prSet/>
      <dgm:spPr/>
      <dgm:t>
        <a:bodyPr/>
        <a:lstStyle/>
        <a:p>
          <a:pPr rtl="0"/>
          <a:r>
            <a:rPr lang="en-US" dirty="0"/>
            <a:t>Let them try to tell us what </a:t>
          </a:r>
          <a:r>
            <a:rPr lang="en-US" b="1" dirty="0"/>
            <a:t>happened long ago</a:t>
          </a:r>
          <a:r>
            <a:rPr lang="en-US" dirty="0"/>
            <a:t> so that we may consider the evidence. </a:t>
          </a:r>
        </a:p>
      </dgm:t>
    </dgm:pt>
    <dgm:pt modelId="{B262D31F-0123-49C4-920D-28C73B8F217B}" type="parTrans" cxnId="{A9F1C2E9-40E8-40FD-A64A-815B5CD87F70}">
      <dgm:prSet/>
      <dgm:spPr/>
      <dgm:t>
        <a:bodyPr/>
        <a:lstStyle/>
        <a:p>
          <a:endParaRPr lang="en-US"/>
        </a:p>
      </dgm:t>
    </dgm:pt>
    <dgm:pt modelId="{89E3C59A-D412-41EC-98DD-3BB1C098DE5D}" type="sibTrans" cxnId="{A9F1C2E9-40E8-40FD-A64A-815B5CD87F70}">
      <dgm:prSet/>
      <dgm:spPr/>
      <dgm:t>
        <a:bodyPr/>
        <a:lstStyle/>
        <a:p>
          <a:endParaRPr lang="en-US"/>
        </a:p>
      </dgm:t>
    </dgm:pt>
    <dgm:pt modelId="{B463BEFA-8C9A-498A-808A-B1C0F8EA75FC}">
      <dgm:prSet/>
      <dgm:spPr/>
      <dgm:t>
        <a:bodyPr/>
        <a:lstStyle/>
        <a:p>
          <a:pPr rtl="0"/>
          <a:r>
            <a:rPr lang="en-US" dirty="0"/>
            <a:t>Or let them tell us </a:t>
          </a:r>
          <a:r>
            <a:rPr lang="en-US" b="1" dirty="0"/>
            <a:t>what the future holds</a:t>
          </a:r>
          <a:r>
            <a:rPr lang="en-US" dirty="0"/>
            <a:t>, so we can know what’s going to happen.  Yes, tell us what will occur in the days ahead. Then we will know you are gods. </a:t>
          </a:r>
        </a:p>
      </dgm:t>
    </dgm:pt>
    <dgm:pt modelId="{2DD4343D-4153-474D-A1C6-2EF8A48F9379}" type="parTrans" cxnId="{0CD15212-4D98-4B7C-A6B0-0F88F90728E4}">
      <dgm:prSet/>
      <dgm:spPr/>
      <dgm:t>
        <a:bodyPr/>
        <a:lstStyle/>
        <a:p>
          <a:endParaRPr lang="en-US"/>
        </a:p>
      </dgm:t>
    </dgm:pt>
    <dgm:pt modelId="{76E508EA-0B01-4A54-91D1-BC0DADF16690}" type="sibTrans" cxnId="{0CD15212-4D98-4B7C-A6B0-0F88F90728E4}">
      <dgm:prSet/>
      <dgm:spPr/>
      <dgm:t>
        <a:bodyPr/>
        <a:lstStyle/>
        <a:p>
          <a:endParaRPr lang="en-US"/>
        </a:p>
      </dgm:t>
    </dgm:pt>
    <dgm:pt modelId="{0FAEA35D-B113-421D-8BC5-852DEB531EC0}">
      <dgm:prSet/>
      <dgm:spPr/>
      <dgm:t>
        <a:bodyPr/>
        <a:lstStyle/>
        <a:p>
          <a:pPr rtl="0"/>
          <a:r>
            <a:rPr lang="en-US" dirty="0"/>
            <a:t>In fact, </a:t>
          </a:r>
          <a:r>
            <a:rPr lang="en-US" b="1" dirty="0"/>
            <a:t>do anything</a:t>
          </a:r>
          <a:r>
            <a:rPr lang="en-US" dirty="0"/>
            <a:t>—good or bad! Do something that will amaze and frighten us.  But no! You are less than nothing and can do nothing at all. Those who choose you </a:t>
          </a:r>
          <a:r>
            <a:rPr lang="en-US" b="1" dirty="0"/>
            <a:t>pollute</a:t>
          </a:r>
          <a:r>
            <a:rPr lang="en-US" dirty="0"/>
            <a:t> themselves. </a:t>
          </a:r>
        </a:p>
      </dgm:t>
    </dgm:pt>
    <dgm:pt modelId="{6D4EEB40-51F7-40D6-8BA1-748D3DA3F31D}" type="parTrans" cxnId="{31AB906F-700C-4FC2-A5C7-3976998A884A}">
      <dgm:prSet/>
      <dgm:spPr/>
      <dgm:t>
        <a:bodyPr/>
        <a:lstStyle/>
        <a:p>
          <a:endParaRPr lang="en-US"/>
        </a:p>
      </dgm:t>
    </dgm:pt>
    <dgm:pt modelId="{246B244C-3EC8-4416-8D37-E4E8E1DA2DE5}" type="sibTrans" cxnId="{31AB906F-700C-4FC2-A5C7-3976998A884A}">
      <dgm:prSet/>
      <dgm:spPr/>
      <dgm:t>
        <a:bodyPr/>
        <a:lstStyle/>
        <a:p>
          <a:endParaRPr lang="en-US"/>
        </a:p>
      </dgm:t>
    </dgm:pt>
    <dgm:pt modelId="{D27395DC-EC87-4947-ABD8-0E4DD0AE79A7}" type="pres">
      <dgm:prSet presAssocID="{902C0B94-BD8F-4D74-8969-B8E393193BF8}" presName="Name0" presStyleCnt="0">
        <dgm:presLayoutVars>
          <dgm:dir/>
          <dgm:animLvl val="lvl"/>
          <dgm:resizeHandles val="exact"/>
        </dgm:presLayoutVars>
      </dgm:prSet>
      <dgm:spPr/>
    </dgm:pt>
    <dgm:pt modelId="{3F9FBB9C-A2C8-4463-BA58-C1D5816076D1}" type="pres">
      <dgm:prSet presAssocID="{D685FC1A-2FC7-40BB-A32F-F1EDE4E997D5}" presName="linNode" presStyleCnt="0"/>
      <dgm:spPr/>
    </dgm:pt>
    <dgm:pt modelId="{6D9C846E-64D8-4B0E-B184-FAE723C7E091}" type="pres">
      <dgm:prSet presAssocID="{D685FC1A-2FC7-40BB-A32F-F1EDE4E997D5}" presName="parTx" presStyleLbl="revTx" presStyleIdx="0" presStyleCnt="1">
        <dgm:presLayoutVars>
          <dgm:chMax val="1"/>
          <dgm:bulletEnabled val="1"/>
        </dgm:presLayoutVars>
      </dgm:prSet>
      <dgm:spPr/>
    </dgm:pt>
    <dgm:pt modelId="{CF63B925-1D37-4CB2-A04B-31DAC6EEC2EC}" type="pres">
      <dgm:prSet presAssocID="{D685FC1A-2FC7-40BB-A32F-F1EDE4E997D5}" presName="bracket" presStyleLbl="parChTrans1D1" presStyleIdx="0" presStyleCnt="1"/>
      <dgm:spPr/>
    </dgm:pt>
    <dgm:pt modelId="{4654743E-DF95-461D-802A-E62698281E79}" type="pres">
      <dgm:prSet presAssocID="{D685FC1A-2FC7-40BB-A32F-F1EDE4E997D5}" presName="spH" presStyleCnt="0"/>
      <dgm:spPr/>
    </dgm:pt>
    <dgm:pt modelId="{0ACC42D6-57D5-4B54-A359-D7230D5F0321}" type="pres">
      <dgm:prSet presAssocID="{D685FC1A-2FC7-40BB-A32F-F1EDE4E997D5}" presName="desTx" presStyleLbl="node1" presStyleIdx="0" presStyleCnt="1">
        <dgm:presLayoutVars>
          <dgm:bulletEnabled val="1"/>
        </dgm:presLayoutVars>
      </dgm:prSet>
      <dgm:spPr/>
    </dgm:pt>
  </dgm:ptLst>
  <dgm:cxnLst>
    <dgm:cxn modelId="{4908C56D-1F09-4721-8010-81358223A39B}" type="presOf" srcId="{D685FC1A-2FC7-40BB-A32F-F1EDE4E997D5}" destId="{6D9C846E-64D8-4B0E-B184-FAE723C7E091}" srcOrd="0" destOrd="0" presId="urn:diagrams.loki3.com/BracketList"/>
    <dgm:cxn modelId="{14C903F9-35E0-408D-8971-CCF498705824}" type="presOf" srcId="{902C0B94-BD8F-4D74-8969-B8E393193BF8}" destId="{D27395DC-EC87-4947-ABD8-0E4DD0AE79A7}" srcOrd="0" destOrd="0" presId="urn:diagrams.loki3.com/BracketList"/>
    <dgm:cxn modelId="{31AB906F-700C-4FC2-A5C7-3976998A884A}" srcId="{D685FC1A-2FC7-40BB-A32F-F1EDE4E997D5}" destId="{0FAEA35D-B113-421D-8BC5-852DEB531EC0}" srcOrd="3" destOrd="0" parTransId="{6D4EEB40-51F7-40D6-8BA1-748D3DA3F31D}" sibTransId="{246B244C-3EC8-4416-8D37-E4E8E1DA2DE5}"/>
    <dgm:cxn modelId="{22D52C8D-078D-45D4-96FF-72FF13CA0FBB}" type="presOf" srcId="{3591BAF0-58EC-4674-9CB4-E6532D8BE606}" destId="{0ACC42D6-57D5-4B54-A359-D7230D5F0321}" srcOrd="0" destOrd="1" presId="urn:diagrams.loki3.com/BracketList"/>
    <dgm:cxn modelId="{96AFFA42-E704-436D-8116-697C5C12E387}" srcId="{D685FC1A-2FC7-40BB-A32F-F1EDE4E997D5}" destId="{8760006A-FF57-46DD-9F1C-5B591903D887}" srcOrd="0" destOrd="0" parTransId="{EB4797B0-457F-4984-8B3D-E3371729F177}" sibTransId="{D103E41D-22C0-4256-BDE7-A90F6C22245D}"/>
    <dgm:cxn modelId="{EC88B2B5-0C28-42D6-B0D2-75B4D2094EA7}" type="presOf" srcId="{0FAEA35D-B113-421D-8BC5-852DEB531EC0}" destId="{0ACC42D6-57D5-4B54-A359-D7230D5F0321}" srcOrd="0" destOrd="3" presId="urn:diagrams.loki3.com/BracketList"/>
    <dgm:cxn modelId="{8770A116-6036-4727-91FC-05F00863D4B0}" type="presOf" srcId="{B463BEFA-8C9A-498A-808A-B1C0F8EA75FC}" destId="{0ACC42D6-57D5-4B54-A359-D7230D5F0321}" srcOrd="0" destOrd="2" presId="urn:diagrams.loki3.com/BracketList"/>
    <dgm:cxn modelId="{4DBB86F9-5D32-4093-B4E2-4CE2EF5921F9}" type="presOf" srcId="{8760006A-FF57-46DD-9F1C-5B591903D887}" destId="{0ACC42D6-57D5-4B54-A359-D7230D5F0321}" srcOrd="0" destOrd="0" presId="urn:diagrams.loki3.com/BracketList"/>
    <dgm:cxn modelId="{C398D17F-7085-471E-8208-7BD92F9141AD}" srcId="{902C0B94-BD8F-4D74-8969-B8E393193BF8}" destId="{D685FC1A-2FC7-40BB-A32F-F1EDE4E997D5}" srcOrd="0" destOrd="0" parTransId="{6B7229AF-2819-425C-A7A3-3FB6B869AE70}" sibTransId="{14C62E0A-276B-4CD9-AD39-8648F21534C0}"/>
    <dgm:cxn modelId="{A9F1C2E9-40E8-40FD-A64A-815B5CD87F70}" srcId="{D685FC1A-2FC7-40BB-A32F-F1EDE4E997D5}" destId="{3591BAF0-58EC-4674-9CB4-E6532D8BE606}" srcOrd="1" destOrd="0" parTransId="{B262D31F-0123-49C4-920D-28C73B8F217B}" sibTransId="{89E3C59A-D412-41EC-98DD-3BB1C098DE5D}"/>
    <dgm:cxn modelId="{0CD15212-4D98-4B7C-A6B0-0F88F90728E4}" srcId="{D685FC1A-2FC7-40BB-A32F-F1EDE4E997D5}" destId="{B463BEFA-8C9A-498A-808A-B1C0F8EA75FC}" srcOrd="2" destOrd="0" parTransId="{2DD4343D-4153-474D-A1C6-2EF8A48F9379}" sibTransId="{76E508EA-0B01-4A54-91D1-BC0DADF16690}"/>
    <dgm:cxn modelId="{E8D8204E-88E3-420F-A0AF-4D8A21B2EA31}" type="presParOf" srcId="{D27395DC-EC87-4947-ABD8-0E4DD0AE79A7}" destId="{3F9FBB9C-A2C8-4463-BA58-C1D5816076D1}" srcOrd="0" destOrd="0" presId="urn:diagrams.loki3.com/BracketList"/>
    <dgm:cxn modelId="{B4D5C822-8233-4873-9B47-14E66243CD77}" type="presParOf" srcId="{3F9FBB9C-A2C8-4463-BA58-C1D5816076D1}" destId="{6D9C846E-64D8-4B0E-B184-FAE723C7E091}" srcOrd="0" destOrd="0" presId="urn:diagrams.loki3.com/BracketList"/>
    <dgm:cxn modelId="{7D1806BD-E5F6-42C6-8099-E2197431ECF0}" type="presParOf" srcId="{3F9FBB9C-A2C8-4463-BA58-C1D5816076D1}" destId="{CF63B925-1D37-4CB2-A04B-31DAC6EEC2EC}" srcOrd="1" destOrd="0" presId="urn:diagrams.loki3.com/BracketList"/>
    <dgm:cxn modelId="{8EB312DE-2D95-401F-BB75-DFAC6C3E6420}" type="presParOf" srcId="{3F9FBB9C-A2C8-4463-BA58-C1D5816076D1}" destId="{4654743E-DF95-461D-802A-E62698281E79}" srcOrd="2" destOrd="0" presId="urn:diagrams.loki3.com/BracketList"/>
    <dgm:cxn modelId="{DED42C0F-FCFA-4D8A-9B85-6849B3DB58D0}" type="presParOf" srcId="{3F9FBB9C-A2C8-4463-BA58-C1D5816076D1}" destId="{0ACC42D6-57D5-4B54-A359-D7230D5F0321}"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EB28D88-28B3-436A-84A7-D015636A31F4}"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893674D-AB96-49B5-BCDD-3F53B14919AD}">
      <dgm:prSet phldrT="[Text]"/>
      <dgm:spPr>
        <a:noFill/>
        <a:ln>
          <a:solidFill>
            <a:schemeClr val="accent5"/>
          </a:solidFill>
        </a:ln>
        <a:effectLst>
          <a:glow rad="228600">
            <a:schemeClr val="accent2">
              <a:satMod val="175000"/>
              <a:alpha val="40000"/>
            </a:schemeClr>
          </a:glow>
        </a:effectLs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Global Conquest</a:t>
          </a:r>
        </a:p>
      </dgm:t>
    </dgm:pt>
    <dgm:pt modelId="{8C3788C1-8DD1-4B6B-9FB0-12B0C6865896}" type="parTrans" cxnId="{ECB0877E-6E77-47A7-B5A7-0D8E36F43F8E}">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EE01A738-4D44-45D0-AD13-00A86188BEFD}" type="sibTrans" cxnId="{ECB0877E-6E77-47A7-B5A7-0D8E36F43F8E}">
      <dgm:prSet/>
      <dgm:spPr>
        <a:noFill/>
        <a:ln w="38100">
          <a:solidFill>
            <a:schemeClr val="accent2"/>
          </a:solidFill>
        </a:ln>
        <a:scene3d>
          <a:camera prst="orthographicFront"/>
          <a:lightRig rig="threePt" dir="t"/>
        </a:scene3d>
        <a:sp3d>
          <a:bevelT/>
        </a:sp3d>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0D909F37-E5FF-4F32-B9B6-6641819C9E8A}">
      <dgm:prSet phldrT="[Text]"/>
      <dgm:spPr>
        <a:noFill/>
        <a:ln>
          <a:solidFill>
            <a:schemeClr val="accent5"/>
          </a:solidFill>
        </a:ln>
        <a:effectLst>
          <a:glow rad="228600">
            <a:schemeClr val="accent2">
              <a:satMod val="175000"/>
              <a:alpha val="40000"/>
            </a:schemeClr>
          </a:glow>
        </a:effectLs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War</a:t>
          </a:r>
        </a:p>
      </dgm:t>
    </dgm:pt>
    <dgm:pt modelId="{4D5461DE-580F-4A68-B4E0-9B0F8D3B288E}" type="parTrans" cxnId="{CAC0A4D5-359E-43FE-A669-82EC52EF4E73}">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585C05B6-8113-4002-BE52-D8D10C30DE4C}" type="sibTrans" cxnId="{CAC0A4D5-359E-43FE-A669-82EC52EF4E73}">
      <dgm:prSet/>
      <dgm:spPr>
        <a:noFill/>
        <a:ln w="38100">
          <a:solidFill>
            <a:schemeClr val="accent2"/>
          </a:solidFill>
        </a:ln>
        <a:scene3d>
          <a:camera prst="orthographicFront"/>
          <a:lightRig rig="threePt" dir="t"/>
        </a:scene3d>
        <a:sp3d>
          <a:bevelT/>
        </a:sp3d>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5BAA0DB6-A797-4243-A37F-355E693EAD9F}">
      <dgm:prSet phldrT="[Text]"/>
      <dgm:spPr>
        <a:noFill/>
        <a:ln>
          <a:solidFill>
            <a:schemeClr val="accent5"/>
          </a:solidFill>
        </a:ln>
        <a:effectLst>
          <a:glow rad="228600">
            <a:schemeClr val="accent2">
              <a:satMod val="175000"/>
              <a:alpha val="40000"/>
            </a:schemeClr>
          </a:glow>
        </a:effectLs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Famine</a:t>
          </a:r>
        </a:p>
      </dgm:t>
    </dgm:pt>
    <dgm:pt modelId="{063534B1-0E30-4F1C-A760-E766E54FBA85}" type="parTrans" cxnId="{4807F683-898A-4B2E-907C-41D69CB1E1B8}">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556EFDDC-21C0-4A17-8A5B-8EB8C7171101}" type="sibTrans" cxnId="{4807F683-898A-4B2E-907C-41D69CB1E1B8}">
      <dgm:prSet/>
      <dgm:spPr>
        <a:noFill/>
        <a:ln w="38100">
          <a:solidFill>
            <a:schemeClr val="accent2"/>
          </a:solidFill>
        </a:ln>
        <a:scene3d>
          <a:camera prst="orthographicFront"/>
          <a:lightRig rig="threePt" dir="t"/>
        </a:scene3d>
        <a:sp3d>
          <a:bevelT/>
        </a:sp3d>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0BEDAA00-B768-4C9F-ACAE-73A48079B711}">
      <dgm:prSet phldrT="[Text]"/>
      <dgm:spPr>
        <a:noFill/>
        <a:ln>
          <a:solidFill>
            <a:schemeClr val="accent5"/>
          </a:solidFill>
        </a:ln>
        <a:effectLst>
          <a:glow rad="228600">
            <a:schemeClr val="accent2">
              <a:satMod val="175000"/>
              <a:alpha val="40000"/>
            </a:schemeClr>
          </a:glow>
        </a:effectLs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Death</a:t>
          </a:r>
        </a:p>
      </dgm:t>
    </dgm:pt>
    <dgm:pt modelId="{15604FF7-6E72-43E2-AD4D-349FCB0DCABB}" type="parTrans" cxnId="{1ED89E7D-91AF-430C-964F-33C4D0757F57}">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E2FCFD08-6641-4D4C-BE97-05626B11E204}" type="sibTrans" cxnId="{1ED89E7D-91AF-430C-964F-33C4D0757F57}">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15329039-317F-42CE-9925-A46857B81D1F}" type="pres">
      <dgm:prSet presAssocID="{3EB28D88-28B3-436A-84A7-D015636A31F4}" presName="Name0" presStyleCnt="0">
        <dgm:presLayoutVars>
          <dgm:chMax val="11"/>
          <dgm:chPref val="11"/>
          <dgm:dir/>
          <dgm:resizeHandles/>
        </dgm:presLayoutVars>
      </dgm:prSet>
      <dgm:spPr/>
    </dgm:pt>
    <dgm:pt modelId="{2CDAB930-3E0A-4267-955E-F8CD94DA2000}" type="pres">
      <dgm:prSet presAssocID="{0BEDAA00-B768-4C9F-ACAE-73A48079B711}" presName="Accent4" presStyleCnt="0"/>
      <dgm:spPr/>
    </dgm:pt>
    <dgm:pt modelId="{14066F2E-19C5-4486-9537-0B4BE4843437}" type="pres">
      <dgm:prSet presAssocID="{0BEDAA00-B768-4C9F-ACAE-73A48079B711}" presName="Accent" presStyleLbl="node1" presStyleIdx="0" presStyleCnt="4"/>
      <dgm:spPr/>
    </dgm:pt>
    <dgm:pt modelId="{9793C3A0-37AA-405D-A3F4-F42408801E4D}" type="pres">
      <dgm:prSet presAssocID="{0BEDAA00-B768-4C9F-ACAE-73A48079B711}" presName="ParentBackground4" presStyleCnt="0"/>
      <dgm:spPr/>
    </dgm:pt>
    <dgm:pt modelId="{EA733796-FB7D-49CB-976B-F2B428FB04A7}" type="pres">
      <dgm:prSet presAssocID="{0BEDAA00-B768-4C9F-ACAE-73A48079B711}" presName="ParentBackground" presStyleLbl="fgAcc1" presStyleIdx="0" presStyleCnt="4"/>
      <dgm:spPr/>
    </dgm:pt>
    <dgm:pt modelId="{67E204DB-8C13-4982-9CD0-E5811E446109}" type="pres">
      <dgm:prSet presAssocID="{0BEDAA00-B768-4C9F-ACAE-73A48079B711}" presName="Parent4" presStyleLbl="revTx" presStyleIdx="0" presStyleCnt="0">
        <dgm:presLayoutVars>
          <dgm:chMax val="1"/>
          <dgm:chPref val="1"/>
          <dgm:bulletEnabled val="1"/>
        </dgm:presLayoutVars>
      </dgm:prSet>
      <dgm:spPr/>
    </dgm:pt>
    <dgm:pt modelId="{383E0395-F91A-4F61-87C1-C64D3C1BBFB7}" type="pres">
      <dgm:prSet presAssocID="{5BAA0DB6-A797-4243-A37F-355E693EAD9F}" presName="Accent3" presStyleCnt="0"/>
      <dgm:spPr/>
    </dgm:pt>
    <dgm:pt modelId="{68DD3FA4-1452-43DF-AE4E-3B067C585AC2}" type="pres">
      <dgm:prSet presAssocID="{5BAA0DB6-A797-4243-A37F-355E693EAD9F}" presName="Accent" presStyleLbl="node1" presStyleIdx="1" presStyleCnt="4"/>
      <dgm:spPr/>
    </dgm:pt>
    <dgm:pt modelId="{ACCC1251-E9D6-4E49-9AC7-87278F180D6A}" type="pres">
      <dgm:prSet presAssocID="{5BAA0DB6-A797-4243-A37F-355E693EAD9F}" presName="ParentBackground3" presStyleCnt="0"/>
      <dgm:spPr/>
    </dgm:pt>
    <dgm:pt modelId="{4843B9CB-7E61-4935-82E9-7009D1CA56A7}" type="pres">
      <dgm:prSet presAssocID="{5BAA0DB6-A797-4243-A37F-355E693EAD9F}" presName="ParentBackground" presStyleLbl="fgAcc1" presStyleIdx="1" presStyleCnt="4"/>
      <dgm:spPr/>
    </dgm:pt>
    <dgm:pt modelId="{8C95BD59-1C31-4794-8BA4-238DDA07DA6C}" type="pres">
      <dgm:prSet presAssocID="{5BAA0DB6-A797-4243-A37F-355E693EAD9F}" presName="Parent3" presStyleLbl="revTx" presStyleIdx="0" presStyleCnt="0">
        <dgm:presLayoutVars>
          <dgm:chMax val="1"/>
          <dgm:chPref val="1"/>
          <dgm:bulletEnabled val="1"/>
        </dgm:presLayoutVars>
      </dgm:prSet>
      <dgm:spPr/>
    </dgm:pt>
    <dgm:pt modelId="{61CB3AF9-E97F-4A30-B140-103936C76E08}" type="pres">
      <dgm:prSet presAssocID="{0D909F37-E5FF-4F32-B9B6-6641819C9E8A}" presName="Accent2" presStyleCnt="0"/>
      <dgm:spPr/>
    </dgm:pt>
    <dgm:pt modelId="{26FD4179-4AC7-4AAB-A1EE-F7FE5E05E4BB}" type="pres">
      <dgm:prSet presAssocID="{0D909F37-E5FF-4F32-B9B6-6641819C9E8A}" presName="Accent" presStyleLbl="node1" presStyleIdx="2" presStyleCnt="4"/>
      <dgm:spPr/>
    </dgm:pt>
    <dgm:pt modelId="{08581EF6-15E4-4600-B8A2-E9DAE429AF37}" type="pres">
      <dgm:prSet presAssocID="{0D909F37-E5FF-4F32-B9B6-6641819C9E8A}" presName="ParentBackground2" presStyleCnt="0"/>
      <dgm:spPr/>
    </dgm:pt>
    <dgm:pt modelId="{92A31ECF-F342-4241-996D-0F49FE95B422}" type="pres">
      <dgm:prSet presAssocID="{0D909F37-E5FF-4F32-B9B6-6641819C9E8A}" presName="ParentBackground" presStyleLbl="fgAcc1" presStyleIdx="2" presStyleCnt="4"/>
      <dgm:spPr/>
    </dgm:pt>
    <dgm:pt modelId="{785E1DB1-5B44-4D22-9CD7-73F35BAA5EC2}" type="pres">
      <dgm:prSet presAssocID="{0D909F37-E5FF-4F32-B9B6-6641819C9E8A}" presName="Parent2" presStyleLbl="revTx" presStyleIdx="0" presStyleCnt="0">
        <dgm:presLayoutVars>
          <dgm:chMax val="1"/>
          <dgm:chPref val="1"/>
          <dgm:bulletEnabled val="1"/>
        </dgm:presLayoutVars>
      </dgm:prSet>
      <dgm:spPr/>
    </dgm:pt>
    <dgm:pt modelId="{CEB426ED-5580-49CD-9608-96F7557A232B}" type="pres">
      <dgm:prSet presAssocID="{7893674D-AB96-49B5-BCDD-3F53B14919AD}" presName="Accent1" presStyleCnt="0"/>
      <dgm:spPr/>
    </dgm:pt>
    <dgm:pt modelId="{7FD6A3D7-ECC4-493B-BEB2-A6428996186D}" type="pres">
      <dgm:prSet presAssocID="{7893674D-AB96-49B5-BCDD-3F53B14919AD}" presName="Accent" presStyleLbl="node1" presStyleIdx="3" presStyleCnt="4"/>
      <dgm:spPr/>
    </dgm:pt>
    <dgm:pt modelId="{055440A6-EDD3-4223-B350-659894FCE6C5}" type="pres">
      <dgm:prSet presAssocID="{7893674D-AB96-49B5-BCDD-3F53B14919AD}" presName="ParentBackground1" presStyleCnt="0"/>
      <dgm:spPr/>
    </dgm:pt>
    <dgm:pt modelId="{2FE6079E-7304-41BB-B67F-2902AF42B1DB}" type="pres">
      <dgm:prSet presAssocID="{7893674D-AB96-49B5-BCDD-3F53B14919AD}" presName="ParentBackground" presStyleLbl="fgAcc1" presStyleIdx="3" presStyleCnt="4"/>
      <dgm:spPr/>
    </dgm:pt>
    <dgm:pt modelId="{54A4487E-5CF0-4C29-BAD0-46EA13E93B0E}" type="pres">
      <dgm:prSet presAssocID="{7893674D-AB96-49B5-BCDD-3F53B14919AD}" presName="Parent1" presStyleLbl="revTx" presStyleIdx="0" presStyleCnt="0">
        <dgm:presLayoutVars>
          <dgm:chMax val="1"/>
          <dgm:chPref val="1"/>
          <dgm:bulletEnabled val="1"/>
        </dgm:presLayoutVars>
      </dgm:prSet>
      <dgm:spPr/>
    </dgm:pt>
  </dgm:ptLst>
  <dgm:cxnLst>
    <dgm:cxn modelId="{1ED89E7D-91AF-430C-964F-33C4D0757F57}" srcId="{3EB28D88-28B3-436A-84A7-D015636A31F4}" destId="{0BEDAA00-B768-4C9F-ACAE-73A48079B711}" srcOrd="3" destOrd="0" parTransId="{15604FF7-6E72-43E2-AD4D-349FCB0DCABB}" sibTransId="{E2FCFD08-6641-4D4C-BE97-05626B11E204}"/>
    <dgm:cxn modelId="{F44E4BFA-5E2F-4EE3-8D76-82E7C66BE5C7}" type="presOf" srcId="{7893674D-AB96-49B5-BCDD-3F53B14919AD}" destId="{54A4487E-5CF0-4C29-BAD0-46EA13E93B0E}" srcOrd="1" destOrd="0" presId="urn:microsoft.com/office/officeart/2011/layout/CircleProcess"/>
    <dgm:cxn modelId="{4807F683-898A-4B2E-907C-41D69CB1E1B8}" srcId="{3EB28D88-28B3-436A-84A7-D015636A31F4}" destId="{5BAA0DB6-A797-4243-A37F-355E693EAD9F}" srcOrd="2" destOrd="0" parTransId="{063534B1-0E30-4F1C-A760-E766E54FBA85}" sibTransId="{556EFDDC-21C0-4A17-8A5B-8EB8C7171101}"/>
    <dgm:cxn modelId="{D75DBB00-7E73-489D-82F2-1FA08F525325}" type="presOf" srcId="{5BAA0DB6-A797-4243-A37F-355E693EAD9F}" destId="{8C95BD59-1C31-4794-8BA4-238DDA07DA6C}" srcOrd="1" destOrd="0" presId="urn:microsoft.com/office/officeart/2011/layout/CircleProcess"/>
    <dgm:cxn modelId="{CAC0A4D5-359E-43FE-A669-82EC52EF4E73}" srcId="{3EB28D88-28B3-436A-84A7-D015636A31F4}" destId="{0D909F37-E5FF-4F32-B9B6-6641819C9E8A}" srcOrd="1" destOrd="0" parTransId="{4D5461DE-580F-4A68-B4E0-9B0F8D3B288E}" sibTransId="{585C05B6-8113-4002-BE52-D8D10C30DE4C}"/>
    <dgm:cxn modelId="{ECB0877E-6E77-47A7-B5A7-0D8E36F43F8E}" srcId="{3EB28D88-28B3-436A-84A7-D015636A31F4}" destId="{7893674D-AB96-49B5-BCDD-3F53B14919AD}" srcOrd="0" destOrd="0" parTransId="{8C3788C1-8DD1-4B6B-9FB0-12B0C6865896}" sibTransId="{EE01A738-4D44-45D0-AD13-00A86188BEFD}"/>
    <dgm:cxn modelId="{06B28ED3-DE35-4C9C-B844-0BAC515CABA9}" type="presOf" srcId="{0BEDAA00-B768-4C9F-ACAE-73A48079B711}" destId="{67E204DB-8C13-4982-9CD0-E5811E446109}" srcOrd="1" destOrd="0" presId="urn:microsoft.com/office/officeart/2011/layout/CircleProcess"/>
    <dgm:cxn modelId="{78B81D25-9BE8-4178-84D0-104C23937701}" type="presOf" srcId="{0D909F37-E5FF-4F32-B9B6-6641819C9E8A}" destId="{785E1DB1-5B44-4D22-9CD7-73F35BAA5EC2}" srcOrd="1" destOrd="0" presId="urn:microsoft.com/office/officeart/2011/layout/CircleProcess"/>
    <dgm:cxn modelId="{901228F1-525E-4185-BC05-9706CC700CFD}" type="presOf" srcId="{7893674D-AB96-49B5-BCDD-3F53B14919AD}" destId="{2FE6079E-7304-41BB-B67F-2902AF42B1DB}" srcOrd="0" destOrd="0" presId="urn:microsoft.com/office/officeart/2011/layout/CircleProcess"/>
    <dgm:cxn modelId="{D595C722-EF4B-4B4B-ADCE-D1ED03C70908}" type="presOf" srcId="{3EB28D88-28B3-436A-84A7-D015636A31F4}" destId="{15329039-317F-42CE-9925-A46857B81D1F}" srcOrd="0" destOrd="0" presId="urn:microsoft.com/office/officeart/2011/layout/CircleProcess"/>
    <dgm:cxn modelId="{4C0C058E-4A5C-445B-A46F-F424CF4EA7C2}" type="presOf" srcId="{0BEDAA00-B768-4C9F-ACAE-73A48079B711}" destId="{EA733796-FB7D-49CB-976B-F2B428FB04A7}" srcOrd="0" destOrd="0" presId="urn:microsoft.com/office/officeart/2011/layout/CircleProcess"/>
    <dgm:cxn modelId="{C374CE5C-A5F3-43BA-9C54-52ED2AD1D3E4}" type="presOf" srcId="{0D909F37-E5FF-4F32-B9B6-6641819C9E8A}" destId="{92A31ECF-F342-4241-996D-0F49FE95B422}" srcOrd="0" destOrd="0" presId="urn:microsoft.com/office/officeart/2011/layout/CircleProcess"/>
    <dgm:cxn modelId="{CE93B801-EE1B-4865-9414-6EEFBA232CDA}" type="presOf" srcId="{5BAA0DB6-A797-4243-A37F-355E693EAD9F}" destId="{4843B9CB-7E61-4935-82E9-7009D1CA56A7}" srcOrd="0" destOrd="0" presId="urn:microsoft.com/office/officeart/2011/layout/CircleProcess"/>
    <dgm:cxn modelId="{09585342-4C0D-43A3-986B-D38E9408EB8F}" type="presParOf" srcId="{15329039-317F-42CE-9925-A46857B81D1F}" destId="{2CDAB930-3E0A-4267-955E-F8CD94DA2000}" srcOrd="0" destOrd="0" presId="urn:microsoft.com/office/officeart/2011/layout/CircleProcess"/>
    <dgm:cxn modelId="{8B6926CC-3770-467D-AB8A-84D202468481}" type="presParOf" srcId="{2CDAB930-3E0A-4267-955E-F8CD94DA2000}" destId="{14066F2E-19C5-4486-9537-0B4BE4843437}" srcOrd="0" destOrd="0" presId="urn:microsoft.com/office/officeart/2011/layout/CircleProcess"/>
    <dgm:cxn modelId="{9B6D4E56-4172-4FF7-A033-BC495C9161DF}" type="presParOf" srcId="{15329039-317F-42CE-9925-A46857B81D1F}" destId="{9793C3A0-37AA-405D-A3F4-F42408801E4D}" srcOrd="1" destOrd="0" presId="urn:microsoft.com/office/officeart/2011/layout/CircleProcess"/>
    <dgm:cxn modelId="{7B6B8089-CA5A-49D9-8B20-B75EA995D7A9}" type="presParOf" srcId="{9793C3A0-37AA-405D-A3F4-F42408801E4D}" destId="{EA733796-FB7D-49CB-976B-F2B428FB04A7}" srcOrd="0" destOrd="0" presId="urn:microsoft.com/office/officeart/2011/layout/CircleProcess"/>
    <dgm:cxn modelId="{CD0B600C-26BD-4350-9554-CD20394EC493}" type="presParOf" srcId="{15329039-317F-42CE-9925-A46857B81D1F}" destId="{67E204DB-8C13-4982-9CD0-E5811E446109}" srcOrd="2" destOrd="0" presId="urn:microsoft.com/office/officeart/2011/layout/CircleProcess"/>
    <dgm:cxn modelId="{DBA9F65A-1334-48A1-A500-BE9FE151468E}" type="presParOf" srcId="{15329039-317F-42CE-9925-A46857B81D1F}" destId="{383E0395-F91A-4F61-87C1-C64D3C1BBFB7}" srcOrd="3" destOrd="0" presId="urn:microsoft.com/office/officeart/2011/layout/CircleProcess"/>
    <dgm:cxn modelId="{B8D0C06A-E697-43DF-A707-4097580D860C}" type="presParOf" srcId="{383E0395-F91A-4F61-87C1-C64D3C1BBFB7}" destId="{68DD3FA4-1452-43DF-AE4E-3B067C585AC2}" srcOrd="0" destOrd="0" presId="urn:microsoft.com/office/officeart/2011/layout/CircleProcess"/>
    <dgm:cxn modelId="{311C72C9-90E4-491C-A591-5AE545AE3EB9}" type="presParOf" srcId="{15329039-317F-42CE-9925-A46857B81D1F}" destId="{ACCC1251-E9D6-4E49-9AC7-87278F180D6A}" srcOrd="4" destOrd="0" presId="urn:microsoft.com/office/officeart/2011/layout/CircleProcess"/>
    <dgm:cxn modelId="{E04EDF9B-3856-45CC-83ED-E5B70A5FA115}" type="presParOf" srcId="{ACCC1251-E9D6-4E49-9AC7-87278F180D6A}" destId="{4843B9CB-7E61-4935-82E9-7009D1CA56A7}" srcOrd="0" destOrd="0" presId="urn:microsoft.com/office/officeart/2011/layout/CircleProcess"/>
    <dgm:cxn modelId="{0A44B4DB-D955-48CF-B822-96C525510E85}" type="presParOf" srcId="{15329039-317F-42CE-9925-A46857B81D1F}" destId="{8C95BD59-1C31-4794-8BA4-238DDA07DA6C}" srcOrd="5" destOrd="0" presId="urn:microsoft.com/office/officeart/2011/layout/CircleProcess"/>
    <dgm:cxn modelId="{DCBCD278-33D5-4152-B58D-7E1E4704C7A7}" type="presParOf" srcId="{15329039-317F-42CE-9925-A46857B81D1F}" destId="{61CB3AF9-E97F-4A30-B140-103936C76E08}" srcOrd="6" destOrd="0" presId="urn:microsoft.com/office/officeart/2011/layout/CircleProcess"/>
    <dgm:cxn modelId="{9EF6576C-679C-40EC-9BB5-4860FAA9DEEB}" type="presParOf" srcId="{61CB3AF9-E97F-4A30-B140-103936C76E08}" destId="{26FD4179-4AC7-4AAB-A1EE-F7FE5E05E4BB}" srcOrd="0" destOrd="0" presId="urn:microsoft.com/office/officeart/2011/layout/CircleProcess"/>
    <dgm:cxn modelId="{CDC942B8-A4DA-49D5-91CA-89FD91F40A4B}" type="presParOf" srcId="{15329039-317F-42CE-9925-A46857B81D1F}" destId="{08581EF6-15E4-4600-B8A2-E9DAE429AF37}" srcOrd="7" destOrd="0" presId="urn:microsoft.com/office/officeart/2011/layout/CircleProcess"/>
    <dgm:cxn modelId="{CB715A09-EDA8-4A5D-8ABA-0110D4FCCFD0}" type="presParOf" srcId="{08581EF6-15E4-4600-B8A2-E9DAE429AF37}" destId="{92A31ECF-F342-4241-996D-0F49FE95B422}" srcOrd="0" destOrd="0" presId="urn:microsoft.com/office/officeart/2011/layout/CircleProcess"/>
    <dgm:cxn modelId="{613999CF-C307-4F9F-AD4A-27389CC56AE4}" type="presParOf" srcId="{15329039-317F-42CE-9925-A46857B81D1F}" destId="{785E1DB1-5B44-4D22-9CD7-73F35BAA5EC2}" srcOrd="8" destOrd="0" presId="urn:microsoft.com/office/officeart/2011/layout/CircleProcess"/>
    <dgm:cxn modelId="{2C41E237-FF9D-467F-A2D7-B4DFB13B87D1}" type="presParOf" srcId="{15329039-317F-42CE-9925-A46857B81D1F}" destId="{CEB426ED-5580-49CD-9608-96F7557A232B}" srcOrd="9" destOrd="0" presId="urn:microsoft.com/office/officeart/2011/layout/CircleProcess"/>
    <dgm:cxn modelId="{47042FBA-0EB8-400C-9415-02A556941B82}" type="presParOf" srcId="{CEB426ED-5580-49CD-9608-96F7557A232B}" destId="{7FD6A3D7-ECC4-493B-BEB2-A6428996186D}" srcOrd="0" destOrd="0" presId="urn:microsoft.com/office/officeart/2011/layout/CircleProcess"/>
    <dgm:cxn modelId="{45FAEAB6-2D36-4AED-AF36-BFB7AAAE78C4}" type="presParOf" srcId="{15329039-317F-42CE-9925-A46857B81D1F}" destId="{055440A6-EDD3-4223-B350-659894FCE6C5}" srcOrd="10" destOrd="0" presId="urn:microsoft.com/office/officeart/2011/layout/CircleProcess"/>
    <dgm:cxn modelId="{373DF52E-0916-475C-86F6-DB1D75D11AAF}" type="presParOf" srcId="{055440A6-EDD3-4223-B350-659894FCE6C5}" destId="{2FE6079E-7304-41BB-B67F-2902AF42B1DB}" srcOrd="0" destOrd="0" presId="urn:microsoft.com/office/officeart/2011/layout/CircleProcess"/>
    <dgm:cxn modelId="{5CC112D2-9292-43DA-841C-4330FECCF5C9}" type="presParOf" srcId="{15329039-317F-42CE-9925-A46857B81D1F}" destId="{54A4487E-5CF0-4C29-BAD0-46EA13E93B0E}" srcOrd="11" destOrd="0" presId="urn:microsoft.com/office/officeart/2011/layout/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9757E11-0283-4E5D-8514-74862A6D4C4A}" type="doc">
      <dgm:prSet loTypeId="urn:microsoft.com/office/officeart/2005/8/layout/vList2" loCatId="list" qsTypeId="urn:microsoft.com/office/officeart/2005/8/quickstyle/3d7" qsCatId="3D" csTypeId="urn:microsoft.com/office/officeart/2005/8/colors/accent1_2" csCatId="accent1" phldr="1"/>
      <dgm:spPr/>
      <dgm:t>
        <a:bodyPr/>
        <a:lstStyle/>
        <a:p>
          <a:endParaRPr lang="en-US"/>
        </a:p>
      </dgm:t>
    </dgm:pt>
    <dgm:pt modelId="{271CE92C-20FC-47F7-8CBD-28F8DFC3848A}">
      <dgm:prSet/>
      <dgm:spPr/>
      <dgm:t>
        <a:bodyPr/>
        <a:lstStyle/>
        <a:p>
          <a:pPr rtl="0"/>
          <a:r>
            <a:rPr lang="en-US" dirty="0"/>
            <a:t>AFTER the “Rapture”</a:t>
          </a:r>
        </a:p>
      </dgm:t>
    </dgm:pt>
    <dgm:pt modelId="{DE76472F-43BA-43CB-A0F0-C00FD3EB2774}" type="parTrans" cxnId="{6B28FEF4-949D-4B48-BAB7-C0892B74A494}">
      <dgm:prSet/>
      <dgm:spPr/>
      <dgm:t>
        <a:bodyPr/>
        <a:lstStyle/>
        <a:p>
          <a:endParaRPr lang="en-US"/>
        </a:p>
      </dgm:t>
    </dgm:pt>
    <dgm:pt modelId="{0959864B-0564-44E1-A51F-B290B0E13217}" type="sibTrans" cxnId="{6B28FEF4-949D-4B48-BAB7-C0892B74A494}">
      <dgm:prSet/>
      <dgm:spPr/>
      <dgm:t>
        <a:bodyPr/>
        <a:lstStyle/>
        <a:p>
          <a:endParaRPr lang="en-US"/>
        </a:p>
      </dgm:t>
    </dgm:pt>
    <dgm:pt modelId="{13EEC275-CD81-404C-A9FA-5060F8D276AA}">
      <dgm:prSet/>
      <dgm:spPr/>
      <dgm:t>
        <a:bodyPr/>
        <a:lstStyle/>
        <a:p>
          <a:pPr rtl="0"/>
          <a:r>
            <a:rPr lang="en-US" dirty="0"/>
            <a:t>DURING the “Tribulation”</a:t>
          </a:r>
        </a:p>
      </dgm:t>
    </dgm:pt>
    <dgm:pt modelId="{0EC97832-BB23-4FA9-BEDA-774BCEF27C70}" type="parTrans" cxnId="{DCCEEF89-5FC3-4EB8-BE52-C979790DDB82}">
      <dgm:prSet/>
      <dgm:spPr/>
      <dgm:t>
        <a:bodyPr/>
        <a:lstStyle/>
        <a:p>
          <a:endParaRPr lang="en-US"/>
        </a:p>
      </dgm:t>
    </dgm:pt>
    <dgm:pt modelId="{C0A32E7E-2928-4658-81DF-538D3141906C}" type="sibTrans" cxnId="{DCCEEF89-5FC3-4EB8-BE52-C979790DDB82}">
      <dgm:prSet/>
      <dgm:spPr/>
      <dgm:t>
        <a:bodyPr/>
        <a:lstStyle/>
        <a:p>
          <a:endParaRPr lang="en-US"/>
        </a:p>
      </dgm:t>
    </dgm:pt>
    <dgm:pt modelId="{CAD2D6C4-92D5-4EBF-A241-AAB52D5C71B5}">
      <dgm:prSet/>
      <dgm:spPr/>
      <dgm:t>
        <a:bodyPr/>
        <a:lstStyle/>
        <a:p>
          <a:pPr rtl="0"/>
          <a:r>
            <a:rPr lang="en-US" dirty="0"/>
            <a:t>God Still </a:t>
          </a:r>
          <a:r>
            <a:rPr lang="en-US" i="1" dirty="0"/>
            <a:t>Provides</a:t>
          </a:r>
        </a:p>
      </dgm:t>
    </dgm:pt>
    <dgm:pt modelId="{C7A5A0B2-146F-4EB3-863C-0D13A2B222B3}" type="parTrans" cxnId="{54545AE3-79BF-414B-AA28-27E6A664B7E2}">
      <dgm:prSet/>
      <dgm:spPr/>
      <dgm:t>
        <a:bodyPr/>
        <a:lstStyle/>
        <a:p>
          <a:endParaRPr lang="en-US"/>
        </a:p>
      </dgm:t>
    </dgm:pt>
    <dgm:pt modelId="{83F63E77-F478-46AC-8C4F-9830C9935B1B}" type="sibTrans" cxnId="{54545AE3-79BF-414B-AA28-27E6A664B7E2}">
      <dgm:prSet/>
      <dgm:spPr/>
      <dgm:t>
        <a:bodyPr/>
        <a:lstStyle/>
        <a:p>
          <a:endParaRPr lang="en-US"/>
        </a:p>
      </dgm:t>
    </dgm:pt>
    <dgm:pt modelId="{B17D80C0-98E8-4F69-9DBB-1F606E15D898}" type="pres">
      <dgm:prSet presAssocID="{69757E11-0283-4E5D-8514-74862A6D4C4A}" presName="linear" presStyleCnt="0">
        <dgm:presLayoutVars>
          <dgm:animLvl val="lvl"/>
          <dgm:resizeHandles val="exact"/>
        </dgm:presLayoutVars>
      </dgm:prSet>
      <dgm:spPr/>
    </dgm:pt>
    <dgm:pt modelId="{95E989E2-EF03-4A02-B3C3-FCE4A4537D43}" type="pres">
      <dgm:prSet presAssocID="{271CE92C-20FC-47F7-8CBD-28F8DFC3848A}" presName="parentText" presStyleLbl="node1" presStyleIdx="0" presStyleCnt="3">
        <dgm:presLayoutVars>
          <dgm:chMax val="0"/>
          <dgm:bulletEnabled val="1"/>
        </dgm:presLayoutVars>
      </dgm:prSet>
      <dgm:spPr/>
    </dgm:pt>
    <dgm:pt modelId="{A390F3B0-D0A1-4ECD-B296-3677B94B71D8}" type="pres">
      <dgm:prSet presAssocID="{0959864B-0564-44E1-A51F-B290B0E13217}" presName="spacer" presStyleCnt="0"/>
      <dgm:spPr/>
    </dgm:pt>
    <dgm:pt modelId="{67615AF5-3AEE-4F97-995D-71E71C58747E}" type="pres">
      <dgm:prSet presAssocID="{13EEC275-CD81-404C-A9FA-5060F8D276AA}" presName="parentText" presStyleLbl="node1" presStyleIdx="1" presStyleCnt="3">
        <dgm:presLayoutVars>
          <dgm:chMax val="0"/>
          <dgm:bulletEnabled val="1"/>
        </dgm:presLayoutVars>
      </dgm:prSet>
      <dgm:spPr/>
    </dgm:pt>
    <dgm:pt modelId="{39C74481-6141-44A4-B2AC-06E8E60D8E56}" type="pres">
      <dgm:prSet presAssocID="{C0A32E7E-2928-4658-81DF-538D3141906C}" presName="spacer" presStyleCnt="0"/>
      <dgm:spPr/>
    </dgm:pt>
    <dgm:pt modelId="{04020F08-4883-4556-906F-DE00BE6C79AC}" type="pres">
      <dgm:prSet presAssocID="{CAD2D6C4-92D5-4EBF-A241-AAB52D5C71B5}" presName="parentText" presStyleLbl="node1" presStyleIdx="2" presStyleCnt="3">
        <dgm:presLayoutVars>
          <dgm:chMax val="0"/>
          <dgm:bulletEnabled val="1"/>
        </dgm:presLayoutVars>
      </dgm:prSet>
      <dgm:spPr/>
    </dgm:pt>
  </dgm:ptLst>
  <dgm:cxnLst>
    <dgm:cxn modelId="{4F478B44-856E-4812-AE51-37DCFD64E7D3}" type="presOf" srcId="{271CE92C-20FC-47F7-8CBD-28F8DFC3848A}" destId="{95E989E2-EF03-4A02-B3C3-FCE4A4537D43}" srcOrd="0" destOrd="0" presId="urn:microsoft.com/office/officeart/2005/8/layout/vList2"/>
    <dgm:cxn modelId="{0F1E6D93-112D-4425-AE15-21C7661345CB}" type="presOf" srcId="{13EEC275-CD81-404C-A9FA-5060F8D276AA}" destId="{67615AF5-3AEE-4F97-995D-71E71C58747E}" srcOrd="0" destOrd="0" presId="urn:microsoft.com/office/officeart/2005/8/layout/vList2"/>
    <dgm:cxn modelId="{4193EA27-D9C8-4AED-9F2A-08DE067D5D8D}" type="presOf" srcId="{CAD2D6C4-92D5-4EBF-A241-AAB52D5C71B5}" destId="{04020F08-4883-4556-906F-DE00BE6C79AC}" srcOrd="0" destOrd="0" presId="urn:microsoft.com/office/officeart/2005/8/layout/vList2"/>
    <dgm:cxn modelId="{572997B6-AC6C-4CE9-8550-84EE6D846C2A}" type="presOf" srcId="{69757E11-0283-4E5D-8514-74862A6D4C4A}" destId="{B17D80C0-98E8-4F69-9DBB-1F606E15D898}" srcOrd="0" destOrd="0" presId="urn:microsoft.com/office/officeart/2005/8/layout/vList2"/>
    <dgm:cxn modelId="{54545AE3-79BF-414B-AA28-27E6A664B7E2}" srcId="{69757E11-0283-4E5D-8514-74862A6D4C4A}" destId="{CAD2D6C4-92D5-4EBF-A241-AAB52D5C71B5}" srcOrd="2" destOrd="0" parTransId="{C7A5A0B2-146F-4EB3-863C-0D13A2B222B3}" sibTransId="{83F63E77-F478-46AC-8C4F-9830C9935B1B}"/>
    <dgm:cxn modelId="{DCCEEF89-5FC3-4EB8-BE52-C979790DDB82}" srcId="{69757E11-0283-4E5D-8514-74862A6D4C4A}" destId="{13EEC275-CD81-404C-A9FA-5060F8D276AA}" srcOrd="1" destOrd="0" parTransId="{0EC97832-BB23-4FA9-BEDA-774BCEF27C70}" sibTransId="{C0A32E7E-2928-4658-81DF-538D3141906C}"/>
    <dgm:cxn modelId="{6B28FEF4-949D-4B48-BAB7-C0892B74A494}" srcId="{69757E11-0283-4E5D-8514-74862A6D4C4A}" destId="{271CE92C-20FC-47F7-8CBD-28F8DFC3848A}" srcOrd="0" destOrd="0" parTransId="{DE76472F-43BA-43CB-A0F0-C00FD3EB2774}" sibTransId="{0959864B-0564-44E1-A51F-B290B0E13217}"/>
    <dgm:cxn modelId="{B396C97D-AB27-458C-8628-4B64E7D13F1E}" type="presParOf" srcId="{B17D80C0-98E8-4F69-9DBB-1F606E15D898}" destId="{95E989E2-EF03-4A02-B3C3-FCE4A4537D43}" srcOrd="0" destOrd="0" presId="urn:microsoft.com/office/officeart/2005/8/layout/vList2"/>
    <dgm:cxn modelId="{C31CC572-AE17-497E-B851-330AF6FD753D}" type="presParOf" srcId="{B17D80C0-98E8-4F69-9DBB-1F606E15D898}" destId="{A390F3B0-D0A1-4ECD-B296-3677B94B71D8}" srcOrd="1" destOrd="0" presId="urn:microsoft.com/office/officeart/2005/8/layout/vList2"/>
    <dgm:cxn modelId="{657959A9-53B9-4F33-A466-FDF468048488}" type="presParOf" srcId="{B17D80C0-98E8-4F69-9DBB-1F606E15D898}" destId="{67615AF5-3AEE-4F97-995D-71E71C58747E}" srcOrd="2" destOrd="0" presId="urn:microsoft.com/office/officeart/2005/8/layout/vList2"/>
    <dgm:cxn modelId="{2BD7D3B6-8141-4A1C-80BE-2F740F2BD993}" type="presParOf" srcId="{B17D80C0-98E8-4F69-9DBB-1F606E15D898}" destId="{39C74481-6141-44A4-B2AC-06E8E60D8E56}" srcOrd="3" destOrd="0" presId="urn:microsoft.com/office/officeart/2005/8/layout/vList2"/>
    <dgm:cxn modelId="{B6A7E01F-DF18-4883-B7EF-444212D102C8}" type="presParOf" srcId="{B17D80C0-98E8-4F69-9DBB-1F606E15D898}" destId="{04020F08-4883-4556-906F-DE00BE6C79A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757E11-0283-4E5D-8514-74862A6D4C4A}" type="doc">
      <dgm:prSet loTypeId="urn:microsoft.com/office/officeart/2005/8/layout/vList2" loCatId="list" qsTypeId="urn:microsoft.com/office/officeart/2005/8/quickstyle/3d7" qsCatId="3D" csTypeId="urn:microsoft.com/office/officeart/2005/8/colors/accent1_2" csCatId="accent1" phldr="1"/>
      <dgm:spPr/>
      <dgm:t>
        <a:bodyPr/>
        <a:lstStyle/>
        <a:p>
          <a:endParaRPr lang="en-US"/>
        </a:p>
      </dgm:t>
    </dgm:pt>
    <dgm:pt modelId="{271CE92C-20FC-47F7-8CBD-28F8DFC3848A}">
      <dgm:prSet/>
      <dgm:spPr/>
      <dgm:t>
        <a:bodyPr/>
        <a:lstStyle/>
        <a:p>
          <a:pPr rtl="0"/>
          <a:r>
            <a:rPr lang="en-US" dirty="0"/>
            <a:t>AFTER the “Rapture”</a:t>
          </a:r>
        </a:p>
      </dgm:t>
    </dgm:pt>
    <dgm:pt modelId="{DE76472F-43BA-43CB-A0F0-C00FD3EB2774}" type="parTrans" cxnId="{6B28FEF4-949D-4B48-BAB7-C0892B74A494}">
      <dgm:prSet/>
      <dgm:spPr/>
      <dgm:t>
        <a:bodyPr/>
        <a:lstStyle/>
        <a:p>
          <a:endParaRPr lang="en-US"/>
        </a:p>
      </dgm:t>
    </dgm:pt>
    <dgm:pt modelId="{0959864B-0564-44E1-A51F-B290B0E13217}" type="sibTrans" cxnId="{6B28FEF4-949D-4B48-BAB7-C0892B74A494}">
      <dgm:prSet/>
      <dgm:spPr/>
      <dgm:t>
        <a:bodyPr/>
        <a:lstStyle/>
        <a:p>
          <a:endParaRPr lang="en-US"/>
        </a:p>
      </dgm:t>
    </dgm:pt>
    <dgm:pt modelId="{13EEC275-CD81-404C-A9FA-5060F8D276AA}">
      <dgm:prSet/>
      <dgm:spPr/>
      <dgm:t>
        <a:bodyPr/>
        <a:lstStyle/>
        <a:p>
          <a:pPr rtl="0"/>
          <a:r>
            <a:rPr lang="en-US" dirty="0"/>
            <a:t>DURING the “Tribulation”</a:t>
          </a:r>
        </a:p>
      </dgm:t>
    </dgm:pt>
    <dgm:pt modelId="{0EC97832-BB23-4FA9-BEDA-774BCEF27C70}" type="parTrans" cxnId="{DCCEEF89-5FC3-4EB8-BE52-C979790DDB82}">
      <dgm:prSet/>
      <dgm:spPr/>
      <dgm:t>
        <a:bodyPr/>
        <a:lstStyle/>
        <a:p>
          <a:endParaRPr lang="en-US"/>
        </a:p>
      </dgm:t>
    </dgm:pt>
    <dgm:pt modelId="{C0A32E7E-2928-4658-81DF-538D3141906C}" type="sibTrans" cxnId="{DCCEEF89-5FC3-4EB8-BE52-C979790DDB82}">
      <dgm:prSet/>
      <dgm:spPr/>
      <dgm:t>
        <a:bodyPr/>
        <a:lstStyle/>
        <a:p>
          <a:endParaRPr lang="en-US"/>
        </a:p>
      </dgm:t>
    </dgm:pt>
    <dgm:pt modelId="{CAD2D6C4-92D5-4EBF-A241-AAB52D5C71B5}">
      <dgm:prSet/>
      <dgm:spPr/>
      <dgm:t>
        <a:bodyPr/>
        <a:lstStyle/>
        <a:p>
          <a:pPr rtl="0"/>
          <a:r>
            <a:rPr lang="en-US" dirty="0"/>
            <a:t>God Still Provides</a:t>
          </a:r>
        </a:p>
      </dgm:t>
    </dgm:pt>
    <dgm:pt modelId="{C7A5A0B2-146F-4EB3-863C-0D13A2B222B3}" type="parTrans" cxnId="{54545AE3-79BF-414B-AA28-27E6A664B7E2}">
      <dgm:prSet/>
      <dgm:spPr/>
      <dgm:t>
        <a:bodyPr/>
        <a:lstStyle/>
        <a:p>
          <a:endParaRPr lang="en-US"/>
        </a:p>
      </dgm:t>
    </dgm:pt>
    <dgm:pt modelId="{83F63E77-F478-46AC-8C4F-9830C9935B1B}" type="sibTrans" cxnId="{54545AE3-79BF-414B-AA28-27E6A664B7E2}">
      <dgm:prSet/>
      <dgm:spPr/>
      <dgm:t>
        <a:bodyPr/>
        <a:lstStyle/>
        <a:p>
          <a:endParaRPr lang="en-US"/>
        </a:p>
      </dgm:t>
    </dgm:pt>
    <dgm:pt modelId="{D24EA04D-9034-4BE2-9F0C-1D45D4124D64}">
      <dgm:prSet/>
      <dgm:spPr/>
      <dgm:t>
        <a:bodyPr/>
        <a:lstStyle/>
        <a:p>
          <a:pPr rtl="0"/>
          <a:r>
            <a:rPr lang="en-US" dirty="0"/>
            <a:t>Through Israel</a:t>
          </a:r>
        </a:p>
      </dgm:t>
    </dgm:pt>
    <dgm:pt modelId="{A3657808-4044-4DE0-9C07-2CF1900E39D2}" type="parTrans" cxnId="{73308370-8D96-4ED4-9376-AE54EA6A008F}">
      <dgm:prSet/>
      <dgm:spPr/>
      <dgm:t>
        <a:bodyPr/>
        <a:lstStyle/>
        <a:p>
          <a:endParaRPr lang="en-US"/>
        </a:p>
      </dgm:t>
    </dgm:pt>
    <dgm:pt modelId="{2BDB3BF4-D0D5-4952-9D9A-B602B313E8D9}" type="sibTrans" cxnId="{73308370-8D96-4ED4-9376-AE54EA6A008F}">
      <dgm:prSet/>
      <dgm:spPr/>
      <dgm:t>
        <a:bodyPr/>
        <a:lstStyle/>
        <a:p>
          <a:endParaRPr lang="en-US"/>
        </a:p>
      </dgm:t>
    </dgm:pt>
    <dgm:pt modelId="{3285543A-864D-4B50-8820-164CC06A9DE7}" type="pres">
      <dgm:prSet presAssocID="{69757E11-0283-4E5D-8514-74862A6D4C4A}" presName="linear" presStyleCnt="0">
        <dgm:presLayoutVars>
          <dgm:animLvl val="lvl"/>
          <dgm:resizeHandles val="exact"/>
        </dgm:presLayoutVars>
      </dgm:prSet>
      <dgm:spPr/>
    </dgm:pt>
    <dgm:pt modelId="{B2BF359E-DB40-48A7-BAB4-27325850E6FC}" type="pres">
      <dgm:prSet presAssocID="{271CE92C-20FC-47F7-8CBD-28F8DFC3848A}" presName="parentText" presStyleLbl="node1" presStyleIdx="0" presStyleCnt="4">
        <dgm:presLayoutVars>
          <dgm:chMax val="0"/>
          <dgm:bulletEnabled val="1"/>
        </dgm:presLayoutVars>
      </dgm:prSet>
      <dgm:spPr/>
    </dgm:pt>
    <dgm:pt modelId="{D30A3E3B-8EEB-4585-979C-4B3603D8F2A8}" type="pres">
      <dgm:prSet presAssocID="{0959864B-0564-44E1-A51F-B290B0E13217}" presName="spacer" presStyleCnt="0"/>
      <dgm:spPr/>
    </dgm:pt>
    <dgm:pt modelId="{265CEA04-28F9-486D-90AD-AE2B9FAC0998}" type="pres">
      <dgm:prSet presAssocID="{13EEC275-CD81-404C-A9FA-5060F8D276AA}" presName="parentText" presStyleLbl="node1" presStyleIdx="1" presStyleCnt="4">
        <dgm:presLayoutVars>
          <dgm:chMax val="0"/>
          <dgm:bulletEnabled val="1"/>
        </dgm:presLayoutVars>
      </dgm:prSet>
      <dgm:spPr/>
    </dgm:pt>
    <dgm:pt modelId="{346EBD51-F399-44C7-A1BA-B881CF09683F}" type="pres">
      <dgm:prSet presAssocID="{C0A32E7E-2928-4658-81DF-538D3141906C}" presName="spacer" presStyleCnt="0"/>
      <dgm:spPr/>
    </dgm:pt>
    <dgm:pt modelId="{DE328718-B660-4C1B-84DA-AFFE1EAE4DE3}" type="pres">
      <dgm:prSet presAssocID="{CAD2D6C4-92D5-4EBF-A241-AAB52D5C71B5}" presName="parentText" presStyleLbl="node1" presStyleIdx="2" presStyleCnt="4">
        <dgm:presLayoutVars>
          <dgm:chMax val="0"/>
          <dgm:bulletEnabled val="1"/>
        </dgm:presLayoutVars>
      </dgm:prSet>
      <dgm:spPr/>
    </dgm:pt>
    <dgm:pt modelId="{939B7277-D13B-4F2F-9C43-2FAC201128FA}" type="pres">
      <dgm:prSet presAssocID="{83F63E77-F478-46AC-8C4F-9830C9935B1B}" presName="spacer" presStyleCnt="0"/>
      <dgm:spPr/>
    </dgm:pt>
    <dgm:pt modelId="{8EFB9174-5E56-41F4-AE76-496344531EBA}" type="pres">
      <dgm:prSet presAssocID="{D24EA04D-9034-4BE2-9F0C-1D45D4124D64}" presName="parentText" presStyleLbl="node1" presStyleIdx="3" presStyleCnt="4">
        <dgm:presLayoutVars>
          <dgm:chMax val="0"/>
          <dgm:bulletEnabled val="1"/>
        </dgm:presLayoutVars>
      </dgm:prSet>
      <dgm:spPr/>
    </dgm:pt>
  </dgm:ptLst>
  <dgm:cxnLst>
    <dgm:cxn modelId="{421B720C-4092-4C7D-9976-99048A0F4A27}" type="presOf" srcId="{CAD2D6C4-92D5-4EBF-A241-AAB52D5C71B5}" destId="{DE328718-B660-4C1B-84DA-AFFE1EAE4DE3}" srcOrd="0" destOrd="0" presId="urn:microsoft.com/office/officeart/2005/8/layout/vList2"/>
    <dgm:cxn modelId="{1C7FB264-86AA-4689-9487-FE99B89467E2}" type="presOf" srcId="{13EEC275-CD81-404C-A9FA-5060F8D276AA}" destId="{265CEA04-28F9-486D-90AD-AE2B9FAC0998}" srcOrd="0" destOrd="0" presId="urn:microsoft.com/office/officeart/2005/8/layout/vList2"/>
    <dgm:cxn modelId="{44FB3010-0463-440E-B371-F3F30B695A6B}" type="presOf" srcId="{69757E11-0283-4E5D-8514-74862A6D4C4A}" destId="{3285543A-864D-4B50-8820-164CC06A9DE7}" srcOrd="0" destOrd="0" presId="urn:microsoft.com/office/officeart/2005/8/layout/vList2"/>
    <dgm:cxn modelId="{3A3BCD20-2E02-4E68-A405-F7C8CB6D0913}" type="presOf" srcId="{271CE92C-20FC-47F7-8CBD-28F8DFC3848A}" destId="{B2BF359E-DB40-48A7-BAB4-27325850E6FC}" srcOrd="0" destOrd="0" presId="urn:microsoft.com/office/officeart/2005/8/layout/vList2"/>
    <dgm:cxn modelId="{54545AE3-79BF-414B-AA28-27E6A664B7E2}" srcId="{69757E11-0283-4E5D-8514-74862A6D4C4A}" destId="{CAD2D6C4-92D5-4EBF-A241-AAB52D5C71B5}" srcOrd="2" destOrd="0" parTransId="{C7A5A0B2-146F-4EB3-863C-0D13A2B222B3}" sibTransId="{83F63E77-F478-46AC-8C4F-9830C9935B1B}"/>
    <dgm:cxn modelId="{305F4F27-C652-4799-882E-3DFB0A5F2FDA}" type="presOf" srcId="{D24EA04D-9034-4BE2-9F0C-1D45D4124D64}" destId="{8EFB9174-5E56-41F4-AE76-496344531EBA}" srcOrd="0" destOrd="0" presId="urn:microsoft.com/office/officeart/2005/8/layout/vList2"/>
    <dgm:cxn modelId="{DCCEEF89-5FC3-4EB8-BE52-C979790DDB82}" srcId="{69757E11-0283-4E5D-8514-74862A6D4C4A}" destId="{13EEC275-CD81-404C-A9FA-5060F8D276AA}" srcOrd="1" destOrd="0" parTransId="{0EC97832-BB23-4FA9-BEDA-774BCEF27C70}" sibTransId="{C0A32E7E-2928-4658-81DF-538D3141906C}"/>
    <dgm:cxn modelId="{6B28FEF4-949D-4B48-BAB7-C0892B74A494}" srcId="{69757E11-0283-4E5D-8514-74862A6D4C4A}" destId="{271CE92C-20FC-47F7-8CBD-28F8DFC3848A}" srcOrd="0" destOrd="0" parTransId="{DE76472F-43BA-43CB-A0F0-C00FD3EB2774}" sibTransId="{0959864B-0564-44E1-A51F-B290B0E13217}"/>
    <dgm:cxn modelId="{73308370-8D96-4ED4-9376-AE54EA6A008F}" srcId="{69757E11-0283-4E5D-8514-74862A6D4C4A}" destId="{D24EA04D-9034-4BE2-9F0C-1D45D4124D64}" srcOrd="3" destOrd="0" parTransId="{A3657808-4044-4DE0-9C07-2CF1900E39D2}" sibTransId="{2BDB3BF4-D0D5-4952-9D9A-B602B313E8D9}"/>
    <dgm:cxn modelId="{1B9694D7-0C42-4346-A82D-62E5EB66DBBF}" type="presParOf" srcId="{3285543A-864D-4B50-8820-164CC06A9DE7}" destId="{B2BF359E-DB40-48A7-BAB4-27325850E6FC}" srcOrd="0" destOrd="0" presId="urn:microsoft.com/office/officeart/2005/8/layout/vList2"/>
    <dgm:cxn modelId="{9D01E467-5E2E-4D7B-A8DD-786178D2089B}" type="presParOf" srcId="{3285543A-864D-4B50-8820-164CC06A9DE7}" destId="{D30A3E3B-8EEB-4585-979C-4B3603D8F2A8}" srcOrd="1" destOrd="0" presId="urn:microsoft.com/office/officeart/2005/8/layout/vList2"/>
    <dgm:cxn modelId="{FBD6D0D3-9B03-4184-AD97-6C744AAB1540}" type="presParOf" srcId="{3285543A-864D-4B50-8820-164CC06A9DE7}" destId="{265CEA04-28F9-486D-90AD-AE2B9FAC0998}" srcOrd="2" destOrd="0" presId="urn:microsoft.com/office/officeart/2005/8/layout/vList2"/>
    <dgm:cxn modelId="{EF423A71-2772-4BFD-894A-29209EE0654D}" type="presParOf" srcId="{3285543A-864D-4B50-8820-164CC06A9DE7}" destId="{346EBD51-F399-44C7-A1BA-B881CF09683F}" srcOrd="3" destOrd="0" presId="urn:microsoft.com/office/officeart/2005/8/layout/vList2"/>
    <dgm:cxn modelId="{06122917-7DF4-4C72-8F71-3EAB13396EC1}" type="presParOf" srcId="{3285543A-864D-4B50-8820-164CC06A9DE7}" destId="{DE328718-B660-4C1B-84DA-AFFE1EAE4DE3}" srcOrd="4" destOrd="0" presId="urn:microsoft.com/office/officeart/2005/8/layout/vList2"/>
    <dgm:cxn modelId="{190976CC-37E2-49BE-BEF3-8A4EBD33777F}" type="presParOf" srcId="{3285543A-864D-4B50-8820-164CC06A9DE7}" destId="{939B7277-D13B-4F2F-9C43-2FAC201128FA}" srcOrd="5" destOrd="0" presId="urn:microsoft.com/office/officeart/2005/8/layout/vList2"/>
    <dgm:cxn modelId="{7BE41D65-0C3B-4BBE-A64B-51D13DBE8BAF}" type="presParOf" srcId="{3285543A-864D-4B50-8820-164CC06A9DE7}" destId="{8EFB9174-5E56-41F4-AE76-496344531EB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30587AD-14E4-40D1-BBAA-B6DDD2FE2010}" type="doc">
      <dgm:prSet loTypeId="urn:microsoft.com/office/officeart/2005/8/layout/lProcess2" loCatId="list" qsTypeId="urn:microsoft.com/office/officeart/2005/8/quickstyle/3d3" qsCatId="3D" csTypeId="urn:microsoft.com/office/officeart/2005/8/colors/accent1_2" csCatId="accent1" phldr="1"/>
      <dgm:spPr/>
      <dgm:t>
        <a:bodyPr/>
        <a:lstStyle/>
        <a:p>
          <a:endParaRPr lang="en-US"/>
        </a:p>
      </dgm:t>
    </dgm:pt>
    <dgm:pt modelId="{EBBB2875-6505-4597-A701-CC141667E5AD}">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Confusion!!</a:t>
          </a:r>
        </a:p>
      </dgm:t>
    </dgm:pt>
    <dgm:pt modelId="{B4CF1051-6618-4F17-9F61-984D3743DEC3}" type="parTrans" cxnId="{8009B530-796F-42FD-9D18-D2BEC88831CA}">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B6D5EF2A-D9D8-4C78-B7C3-B390127069D2}" type="sibTrans" cxnId="{8009B530-796F-42FD-9D18-D2BEC88831CA}">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A49B40CE-DD4F-4253-ADA7-07AF76BB983D}">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Jehovah’s Witnesses</a:t>
          </a:r>
        </a:p>
      </dgm:t>
    </dgm:pt>
    <dgm:pt modelId="{CFC9E47A-BB7B-4FF5-8AC2-FB7A5C9F9982}" type="parTrans" cxnId="{01B66B0C-62A8-4167-8FBC-DDCBC67EBCDD}">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C15BF811-0DC5-4C1D-BEC9-F54CF15FB45C}" type="sibTrans" cxnId="{01B66B0C-62A8-4167-8FBC-DDCBC67EBCDD}">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CC26B8A0-090D-4399-90D8-DB572ED59137}">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Gentile-Jews (!?!?)</a:t>
          </a:r>
        </a:p>
      </dgm:t>
    </dgm:pt>
    <dgm:pt modelId="{F0E175B8-3946-4E31-A777-4AA08E116010}" type="parTrans" cxnId="{1DF932C3-4FDF-4CBD-9554-17F6A0B36764}">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41A8641E-37CF-44C2-AEB5-5954698028AA}" type="sibTrans" cxnId="{1DF932C3-4FDF-4CBD-9554-17F6A0B36764}">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D40D5FFE-EF4C-4D83-A3C4-8248B5F8C7BD}">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Mormons</a:t>
          </a:r>
        </a:p>
      </dgm:t>
    </dgm:pt>
    <dgm:pt modelId="{0010DD7C-6EFC-4621-AE61-1D761B923949}" type="parTrans" cxnId="{7AD9430D-0395-4187-AD7E-8D202706A987}">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AEF4BBB4-507E-428B-A3C3-C4A98B517293}" type="sibTrans" cxnId="{7AD9430D-0395-4187-AD7E-8D202706A987}">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4F995B9B-5CE1-45C6-851A-DD6DFB3577F8}">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i="1" cap="none" spc="0" dirty="0">
              <a:ln/>
              <a:solidFill>
                <a:schemeClr val="accent3"/>
              </a:solidFill>
              <a:effectLst/>
            </a:rPr>
            <a:t>Replacement Theology</a:t>
          </a:r>
        </a:p>
      </dgm:t>
    </dgm:pt>
    <dgm:pt modelId="{44C0AC89-3DB9-4E91-BB83-E3E187D1824F}" type="parTrans" cxnId="{6675023D-860B-4D16-8C07-31D4131DE644}">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2CAA07FE-EA53-425B-BB2A-8FDBE0F90C16}" type="sibTrans" cxnId="{6675023D-860B-4D16-8C07-31D4131DE644}">
      <dgm:prSet/>
      <dgm:spPr/>
      <dgm:t>
        <a:bodyPr>
          <a:scene3d>
            <a:camera prst="orthographicFront"/>
            <a:lightRig rig="harsh" dir="t"/>
          </a:scene3d>
          <a:sp3d extrusionH="57150" prstMaterial="matte">
            <a:bevelT w="63500" h="12700" prst="angle"/>
            <a:contourClr>
              <a:schemeClr val="bg1">
                <a:lumMod val="65000"/>
              </a:schemeClr>
            </a:contourClr>
          </a:sp3d>
        </a:bodyPr>
        <a:lstStyle/>
        <a:p>
          <a:endParaRPr lang="en-US" b="1" cap="none" spc="0">
            <a:ln/>
            <a:solidFill>
              <a:schemeClr val="accent3"/>
            </a:solidFill>
            <a:effectLst/>
          </a:endParaRPr>
        </a:p>
      </dgm:t>
    </dgm:pt>
    <dgm:pt modelId="{D09E2747-94EE-4BAE-ADCD-C1EAFDA4C71A}" type="pres">
      <dgm:prSet presAssocID="{630587AD-14E4-40D1-BBAA-B6DDD2FE2010}" presName="theList" presStyleCnt="0">
        <dgm:presLayoutVars>
          <dgm:dir/>
          <dgm:animLvl val="lvl"/>
          <dgm:resizeHandles val="exact"/>
        </dgm:presLayoutVars>
      </dgm:prSet>
      <dgm:spPr/>
    </dgm:pt>
    <dgm:pt modelId="{951C6E58-8610-47DE-9DC1-CBD1CFD763FF}" type="pres">
      <dgm:prSet presAssocID="{EBBB2875-6505-4597-A701-CC141667E5AD}" presName="compNode" presStyleCnt="0"/>
      <dgm:spPr/>
    </dgm:pt>
    <dgm:pt modelId="{587CE48F-DF43-49CC-998C-184BBAB92C38}" type="pres">
      <dgm:prSet presAssocID="{EBBB2875-6505-4597-A701-CC141667E5AD}" presName="aNode" presStyleLbl="bgShp" presStyleIdx="0" presStyleCnt="1"/>
      <dgm:spPr/>
    </dgm:pt>
    <dgm:pt modelId="{0136DC11-7EDA-4BC1-A96A-C20EC109195C}" type="pres">
      <dgm:prSet presAssocID="{EBBB2875-6505-4597-A701-CC141667E5AD}" presName="textNode" presStyleLbl="bgShp" presStyleIdx="0" presStyleCnt="1"/>
      <dgm:spPr/>
    </dgm:pt>
    <dgm:pt modelId="{FA371885-B4E2-427F-834E-8FBEF3EF4B78}" type="pres">
      <dgm:prSet presAssocID="{EBBB2875-6505-4597-A701-CC141667E5AD}" presName="compChildNode" presStyleCnt="0"/>
      <dgm:spPr/>
    </dgm:pt>
    <dgm:pt modelId="{DF608654-DBC5-4D6C-A952-637BAA3ABD8C}" type="pres">
      <dgm:prSet presAssocID="{EBBB2875-6505-4597-A701-CC141667E5AD}" presName="theInnerList" presStyleCnt="0"/>
      <dgm:spPr/>
    </dgm:pt>
    <dgm:pt modelId="{CAFD90E8-7681-412B-B801-E91A28EA83C5}" type="pres">
      <dgm:prSet presAssocID="{A49B40CE-DD4F-4253-ADA7-07AF76BB983D}" presName="childNode" presStyleLbl="node1" presStyleIdx="0" presStyleCnt="4">
        <dgm:presLayoutVars>
          <dgm:bulletEnabled val="1"/>
        </dgm:presLayoutVars>
      </dgm:prSet>
      <dgm:spPr/>
    </dgm:pt>
    <dgm:pt modelId="{2389BA5D-79EC-4EDF-9616-381A1D8567CB}" type="pres">
      <dgm:prSet presAssocID="{A49B40CE-DD4F-4253-ADA7-07AF76BB983D}" presName="aSpace2" presStyleCnt="0"/>
      <dgm:spPr/>
    </dgm:pt>
    <dgm:pt modelId="{F5F065C0-D1FA-4E64-96CE-CA8B63B0B911}" type="pres">
      <dgm:prSet presAssocID="{D40D5FFE-EF4C-4D83-A3C4-8248B5F8C7BD}" presName="childNode" presStyleLbl="node1" presStyleIdx="1" presStyleCnt="4">
        <dgm:presLayoutVars>
          <dgm:bulletEnabled val="1"/>
        </dgm:presLayoutVars>
      </dgm:prSet>
      <dgm:spPr/>
    </dgm:pt>
    <dgm:pt modelId="{2F3C6089-6D1A-451E-8E14-A19CE21486BF}" type="pres">
      <dgm:prSet presAssocID="{D40D5FFE-EF4C-4D83-A3C4-8248B5F8C7BD}" presName="aSpace2" presStyleCnt="0"/>
      <dgm:spPr/>
    </dgm:pt>
    <dgm:pt modelId="{E7F2F689-0847-42C5-AF23-92F4A55E0026}" type="pres">
      <dgm:prSet presAssocID="{CC26B8A0-090D-4399-90D8-DB572ED59137}" presName="childNode" presStyleLbl="node1" presStyleIdx="2" presStyleCnt="4">
        <dgm:presLayoutVars>
          <dgm:bulletEnabled val="1"/>
        </dgm:presLayoutVars>
      </dgm:prSet>
      <dgm:spPr/>
    </dgm:pt>
    <dgm:pt modelId="{14BA4C66-10B8-4AEF-A76C-9D2326047970}" type="pres">
      <dgm:prSet presAssocID="{CC26B8A0-090D-4399-90D8-DB572ED59137}" presName="aSpace2" presStyleCnt="0"/>
      <dgm:spPr/>
    </dgm:pt>
    <dgm:pt modelId="{CC352AB5-004B-41F3-99FB-A48C499BBEAE}" type="pres">
      <dgm:prSet presAssocID="{4F995B9B-5CE1-45C6-851A-DD6DFB3577F8}" presName="childNode" presStyleLbl="node1" presStyleIdx="3" presStyleCnt="4">
        <dgm:presLayoutVars>
          <dgm:bulletEnabled val="1"/>
        </dgm:presLayoutVars>
      </dgm:prSet>
      <dgm:spPr/>
    </dgm:pt>
  </dgm:ptLst>
  <dgm:cxnLst>
    <dgm:cxn modelId="{01B66B0C-62A8-4167-8FBC-DDCBC67EBCDD}" srcId="{EBBB2875-6505-4597-A701-CC141667E5AD}" destId="{A49B40CE-DD4F-4253-ADA7-07AF76BB983D}" srcOrd="0" destOrd="0" parTransId="{CFC9E47A-BB7B-4FF5-8AC2-FB7A5C9F9982}" sibTransId="{C15BF811-0DC5-4C1D-BEC9-F54CF15FB45C}"/>
    <dgm:cxn modelId="{D82F0256-721E-4D5C-8D00-985963D123CD}" type="presOf" srcId="{A49B40CE-DD4F-4253-ADA7-07AF76BB983D}" destId="{CAFD90E8-7681-412B-B801-E91A28EA83C5}" srcOrd="0" destOrd="0" presId="urn:microsoft.com/office/officeart/2005/8/layout/lProcess2"/>
    <dgm:cxn modelId="{74CD790E-28EB-4398-815F-11245A61315C}" type="presOf" srcId="{EBBB2875-6505-4597-A701-CC141667E5AD}" destId="{587CE48F-DF43-49CC-998C-184BBAB92C38}" srcOrd="0" destOrd="0" presId="urn:microsoft.com/office/officeart/2005/8/layout/lProcess2"/>
    <dgm:cxn modelId="{8ED58FEC-E0A4-4233-B7E9-D977D37CD721}" type="presOf" srcId="{D40D5FFE-EF4C-4D83-A3C4-8248B5F8C7BD}" destId="{F5F065C0-D1FA-4E64-96CE-CA8B63B0B911}" srcOrd="0" destOrd="0" presId="urn:microsoft.com/office/officeart/2005/8/layout/lProcess2"/>
    <dgm:cxn modelId="{6675023D-860B-4D16-8C07-31D4131DE644}" srcId="{EBBB2875-6505-4597-A701-CC141667E5AD}" destId="{4F995B9B-5CE1-45C6-851A-DD6DFB3577F8}" srcOrd="3" destOrd="0" parTransId="{44C0AC89-3DB9-4E91-BB83-E3E187D1824F}" sibTransId="{2CAA07FE-EA53-425B-BB2A-8FDBE0F90C16}"/>
    <dgm:cxn modelId="{58F3B49F-2DAB-4EA5-9214-65EF5B7350F6}" type="presOf" srcId="{4F995B9B-5CE1-45C6-851A-DD6DFB3577F8}" destId="{CC352AB5-004B-41F3-99FB-A48C499BBEAE}" srcOrd="0" destOrd="0" presId="urn:microsoft.com/office/officeart/2005/8/layout/lProcess2"/>
    <dgm:cxn modelId="{1B632F1A-2520-44FE-B593-7ECCE41C2248}" type="presOf" srcId="{630587AD-14E4-40D1-BBAA-B6DDD2FE2010}" destId="{D09E2747-94EE-4BAE-ADCD-C1EAFDA4C71A}" srcOrd="0" destOrd="0" presId="urn:microsoft.com/office/officeart/2005/8/layout/lProcess2"/>
    <dgm:cxn modelId="{CF8E6C7E-2E3D-4038-BE0E-39E9C6977AE7}" type="presOf" srcId="{EBBB2875-6505-4597-A701-CC141667E5AD}" destId="{0136DC11-7EDA-4BC1-A96A-C20EC109195C}" srcOrd="1" destOrd="0" presId="urn:microsoft.com/office/officeart/2005/8/layout/lProcess2"/>
    <dgm:cxn modelId="{7AD9430D-0395-4187-AD7E-8D202706A987}" srcId="{EBBB2875-6505-4597-A701-CC141667E5AD}" destId="{D40D5FFE-EF4C-4D83-A3C4-8248B5F8C7BD}" srcOrd="1" destOrd="0" parTransId="{0010DD7C-6EFC-4621-AE61-1D761B923949}" sibTransId="{AEF4BBB4-507E-428B-A3C3-C4A98B517293}"/>
    <dgm:cxn modelId="{8009B530-796F-42FD-9D18-D2BEC88831CA}" srcId="{630587AD-14E4-40D1-BBAA-B6DDD2FE2010}" destId="{EBBB2875-6505-4597-A701-CC141667E5AD}" srcOrd="0" destOrd="0" parTransId="{B4CF1051-6618-4F17-9F61-984D3743DEC3}" sibTransId="{B6D5EF2A-D9D8-4C78-B7C3-B390127069D2}"/>
    <dgm:cxn modelId="{E47D3ABD-E9CA-42BD-88DC-6A83ABCF8288}" type="presOf" srcId="{CC26B8A0-090D-4399-90D8-DB572ED59137}" destId="{E7F2F689-0847-42C5-AF23-92F4A55E0026}" srcOrd="0" destOrd="0" presId="urn:microsoft.com/office/officeart/2005/8/layout/lProcess2"/>
    <dgm:cxn modelId="{1DF932C3-4FDF-4CBD-9554-17F6A0B36764}" srcId="{EBBB2875-6505-4597-A701-CC141667E5AD}" destId="{CC26B8A0-090D-4399-90D8-DB572ED59137}" srcOrd="2" destOrd="0" parTransId="{F0E175B8-3946-4E31-A777-4AA08E116010}" sibTransId="{41A8641E-37CF-44C2-AEB5-5954698028AA}"/>
    <dgm:cxn modelId="{B2268A8B-D400-42B3-9A0E-B68F8A1944E3}" type="presParOf" srcId="{D09E2747-94EE-4BAE-ADCD-C1EAFDA4C71A}" destId="{951C6E58-8610-47DE-9DC1-CBD1CFD763FF}" srcOrd="0" destOrd="0" presId="urn:microsoft.com/office/officeart/2005/8/layout/lProcess2"/>
    <dgm:cxn modelId="{0CE1468A-EABA-4C33-8AA6-EDE565376A1E}" type="presParOf" srcId="{951C6E58-8610-47DE-9DC1-CBD1CFD763FF}" destId="{587CE48F-DF43-49CC-998C-184BBAB92C38}" srcOrd="0" destOrd="0" presId="urn:microsoft.com/office/officeart/2005/8/layout/lProcess2"/>
    <dgm:cxn modelId="{3539343C-C798-4DE8-A96B-B27D84B506E9}" type="presParOf" srcId="{951C6E58-8610-47DE-9DC1-CBD1CFD763FF}" destId="{0136DC11-7EDA-4BC1-A96A-C20EC109195C}" srcOrd="1" destOrd="0" presId="urn:microsoft.com/office/officeart/2005/8/layout/lProcess2"/>
    <dgm:cxn modelId="{F7851EAD-42DD-4EEE-9907-59F8979C5F04}" type="presParOf" srcId="{951C6E58-8610-47DE-9DC1-CBD1CFD763FF}" destId="{FA371885-B4E2-427F-834E-8FBEF3EF4B78}" srcOrd="2" destOrd="0" presId="urn:microsoft.com/office/officeart/2005/8/layout/lProcess2"/>
    <dgm:cxn modelId="{2E05AD5E-D4ED-486E-AF9B-6E2937315C45}" type="presParOf" srcId="{FA371885-B4E2-427F-834E-8FBEF3EF4B78}" destId="{DF608654-DBC5-4D6C-A952-637BAA3ABD8C}" srcOrd="0" destOrd="0" presId="urn:microsoft.com/office/officeart/2005/8/layout/lProcess2"/>
    <dgm:cxn modelId="{762CABAC-FC03-487F-9A80-340289D0EA23}" type="presParOf" srcId="{DF608654-DBC5-4D6C-A952-637BAA3ABD8C}" destId="{CAFD90E8-7681-412B-B801-E91A28EA83C5}" srcOrd="0" destOrd="0" presId="urn:microsoft.com/office/officeart/2005/8/layout/lProcess2"/>
    <dgm:cxn modelId="{B4669CB3-3BBF-427B-B50A-8F9A7FC9D114}" type="presParOf" srcId="{DF608654-DBC5-4D6C-A952-637BAA3ABD8C}" destId="{2389BA5D-79EC-4EDF-9616-381A1D8567CB}" srcOrd="1" destOrd="0" presId="urn:microsoft.com/office/officeart/2005/8/layout/lProcess2"/>
    <dgm:cxn modelId="{C3CB77E5-9E7A-4B31-812C-7903D10F20FD}" type="presParOf" srcId="{DF608654-DBC5-4D6C-A952-637BAA3ABD8C}" destId="{F5F065C0-D1FA-4E64-96CE-CA8B63B0B911}" srcOrd="2" destOrd="0" presId="urn:microsoft.com/office/officeart/2005/8/layout/lProcess2"/>
    <dgm:cxn modelId="{76BB9915-F035-46FA-88BA-BE8E5F868A4D}" type="presParOf" srcId="{DF608654-DBC5-4D6C-A952-637BAA3ABD8C}" destId="{2F3C6089-6D1A-451E-8E14-A19CE21486BF}" srcOrd="3" destOrd="0" presId="urn:microsoft.com/office/officeart/2005/8/layout/lProcess2"/>
    <dgm:cxn modelId="{3BCC9177-BD73-4C5A-AC83-4FB48E081405}" type="presParOf" srcId="{DF608654-DBC5-4D6C-A952-637BAA3ABD8C}" destId="{E7F2F689-0847-42C5-AF23-92F4A55E0026}" srcOrd="4" destOrd="0" presId="urn:microsoft.com/office/officeart/2005/8/layout/lProcess2"/>
    <dgm:cxn modelId="{3D564C47-3EC1-4955-915E-5F78EEE77441}" type="presParOf" srcId="{DF608654-DBC5-4D6C-A952-637BAA3ABD8C}" destId="{14BA4C66-10B8-4AEF-A76C-9D2326047970}" srcOrd="5" destOrd="0" presId="urn:microsoft.com/office/officeart/2005/8/layout/lProcess2"/>
    <dgm:cxn modelId="{7776A4ED-91EE-41F6-B588-25DE05925840}" type="presParOf" srcId="{DF608654-DBC5-4D6C-A952-637BAA3ABD8C}" destId="{CC352AB5-004B-41F3-99FB-A48C499BBEAE}" srcOrd="6"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757E11-0283-4E5D-8514-74862A6D4C4A}" type="doc">
      <dgm:prSet loTypeId="urn:microsoft.com/office/officeart/2005/8/layout/vList2" loCatId="list" qsTypeId="urn:microsoft.com/office/officeart/2005/8/quickstyle/3d7" qsCatId="3D" csTypeId="urn:microsoft.com/office/officeart/2005/8/colors/accent1_2" csCatId="accent1" phldr="1"/>
      <dgm:spPr/>
      <dgm:t>
        <a:bodyPr/>
        <a:lstStyle/>
        <a:p>
          <a:endParaRPr lang="en-US"/>
        </a:p>
      </dgm:t>
    </dgm:pt>
    <dgm:pt modelId="{271CE92C-20FC-47F7-8CBD-28F8DFC3848A}">
      <dgm:prSet/>
      <dgm:spPr/>
      <dgm:t>
        <a:bodyPr/>
        <a:lstStyle/>
        <a:p>
          <a:pPr rtl="0"/>
          <a:r>
            <a:rPr lang="en-US" dirty="0"/>
            <a:t>AFTER the “Rapture”</a:t>
          </a:r>
        </a:p>
      </dgm:t>
    </dgm:pt>
    <dgm:pt modelId="{DE76472F-43BA-43CB-A0F0-C00FD3EB2774}" type="parTrans" cxnId="{6B28FEF4-949D-4B48-BAB7-C0892B74A494}">
      <dgm:prSet/>
      <dgm:spPr/>
      <dgm:t>
        <a:bodyPr/>
        <a:lstStyle/>
        <a:p>
          <a:endParaRPr lang="en-US"/>
        </a:p>
      </dgm:t>
    </dgm:pt>
    <dgm:pt modelId="{0959864B-0564-44E1-A51F-B290B0E13217}" type="sibTrans" cxnId="{6B28FEF4-949D-4B48-BAB7-C0892B74A494}">
      <dgm:prSet/>
      <dgm:spPr/>
      <dgm:t>
        <a:bodyPr/>
        <a:lstStyle/>
        <a:p>
          <a:endParaRPr lang="en-US"/>
        </a:p>
      </dgm:t>
    </dgm:pt>
    <dgm:pt modelId="{13EEC275-CD81-404C-A9FA-5060F8D276AA}">
      <dgm:prSet/>
      <dgm:spPr/>
      <dgm:t>
        <a:bodyPr/>
        <a:lstStyle/>
        <a:p>
          <a:pPr rtl="0"/>
          <a:r>
            <a:rPr lang="en-US" dirty="0"/>
            <a:t>DURING the “Tribulation”</a:t>
          </a:r>
        </a:p>
      </dgm:t>
    </dgm:pt>
    <dgm:pt modelId="{0EC97832-BB23-4FA9-BEDA-774BCEF27C70}" type="parTrans" cxnId="{DCCEEF89-5FC3-4EB8-BE52-C979790DDB82}">
      <dgm:prSet/>
      <dgm:spPr/>
      <dgm:t>
        <a:bodyPr/>
        <a:lstStyle/>
        <a:p>
          <a:endParaRPr lang="en-US"/>
        </a:p>
      </dgm:t>
    </dgm:pt>
    <dgm:pt modelId="{C0A32E7E-2928-4658-81DF-538D3141906C}" type="sibTrans" cxnId="{DCCEEF89-5FC3-4EB8-BE52-C979790DDB82}">
      <dgm:prSet/>
      <dgm:spPr/>
      <dgm:t>
        <a:bodyPr/>
        <a:lstStyle/>
        <a:p>
          <a:endParaRPr lang="en-US"/>
        </a:p>
      </dgm:t>
    </dgm:pt>
    <dgm:pt modelId="{CAD2D6C4-92D5-4EBF-A241-AAB52D5C71B5}">
      <dgm:prSet/>
      <dgm:spPr/>
      <dgm:t>
        <a:bodyPr/>
        <a:lstStyle/>
        <a:p>
          <a:pPr rtl="0"/>
          <a:r>
            <a:rPr lang="en-US" dirty="0"/>
            <a:t>God Still Provides</a:t>
          </a:r>
        </a:p>
      </dgm:t>
    </dgm:pt>
    <dgm:pt modelId="{C7A5A0B2-146F-4EB3-863C-0D13A2B222B3}" type="parTrans" cxnId="{54545AE3-79BF-414B-AA28-27E6A664B7E2}">
      <dgm:prSet/>
      <dgm:spPr/>
      <dgm:t>
        <a:bodyPr/>
        <a:lstStyle/>
        <a:p>
          <a:endParaRPr lang="en-US"/>
        </a:p>
      </dgm:t>
    </dgm:pt>
    <dgm:pt modelId="{83F63E77-F478-46AC-8C4F-9830C9935B1B}" type="sibTrans" cxnId="{54545AE3-79BF-414B-AA28-27E6A664B7E2}">
      <dgm:prSet/>
      <dgm:spPr/>
      <dgm:t>
        <a:bodyPr/>
        <a:lstStyle/>
        <a:p>
          <a:endParaRPr lang="en-US"/>
        </a:p>
      </dgm:t>
    </dgm:pt>
    <dgm:pt modelId="{D24EA04D-9034-4BE2-9F0C-1D45D4124D64}">
      <dgm:prSet/>
      <dgm:spPr/>
      <dgm:t>
        <a:bodyPr/>
        <a:lstStyle/>
        <a:p>
          <a:pPr rtl="0"/>
          <a:r>
            <a:rPr lang="en-US" dirty="0"/>
            <a:t>Through Israel</a:t>
          </a:r>
        </a:p>
      </dgm:t>
    </dgm:pt>
    <dgm:pt modelId="{A3657808-4044-4DE0-9C07-2CF1900E39D2}" type="parTrans" cxnId="{73308370-8D96-4ED4-9376-AE54EA6A008F}">
      <dgm:prSet/>
      <dgm:spPr/>
      <dgm:t>
        <a:bodyPr/>
        <a:lstStyle/>
        <a:p>
          <a:endParaRPr lang="en-US"/>
        </a:p>
      </dgm:t>
    </dgm:pt>
    <dgm:pt modelId="{2BDB3BF4-D0D5-4952-9D9A-B602B313E8D9}" type="sibTrans" cxnId="{73308370-8D96-4ED4-9376-AE54EA6A008F}">
      <dgm:prSet/>
      <dgm:spPr/>
      <dgm:t>
        <a:bodyPr/>
        <a:lstStyle/>
        <a:p>
          <a:endParaRPr lang="en-US"/>
        </a:p>
      </dgm:t>
    </dgm:pt>
    <dgm:pt modelId="{3285543A-864D-4B50-8820-164CC06A9DE7}" type="pres">
      <dgm:prSet presAssocID="{69757E11-0283-4E5D-8514-74862A6D4C4A}" presName="linear" presStyleCnt="0">
        <dgm:presLayoutVars>
          <dgm:animLvl val="lvl"/>
          <dgm:resizeHandles val="exact"/>
        </dgm:presLayoutVars>
      </dgm:prSet>
      <dgm:spPr/>
    </dgm:pt>
    <dgm:pt modelId="{B2BF359E-DB40-48A7-BAB4-27325850E6FC}" type="pres">
      <dgm:prSet presAssocID="{271CE92C-20FC-47F7-8CBD-28F8DFC3848A}" presName="parentText" presStyleLbl="node1" presStyleIdx="0" presStyleCnt="4">
        <dgm:presLayoutVars>
          <dgm:chMax val="0"/>
          <dgm:bulletEnabled val="1"/>
        </dgm:presLayoutVars>
      </dgm:prSet>
      <dgm:spPr/>
    </dgm:pt>
    <dgm:pt modelId="{D30A3E3B-8EEB-4585-979C-4B3603D8F2A8}" type="pres">
      <dgm:prSet presAssocID="{0959864B-0564-44E1-A51F-B290B0E13217}" presName="spacer" presStyleCnt="0"/>
      <dgm:spPr/>
    </dgm:pt>
    <dgm:pt modelId="{265CEA04-28F9-486D-90AD-AE2B9FAC0998}" type="pres">
      <dgm:prSet presAssocID="{13EEC275-CD81-404C-A9FA-5060F8D276AA}" presName="parentText" presStyleLbl="node1" presStyleIdx="1" presStyleCnt="4">
        <dgm:presLayoutVars>
          <dgm:chMax val="0"/>
          <dgm:bulletEnabled val="1"/>
        </dgm:presLayoutVars>
      </dgm:prSet>
      <dgm:spPr/>
    </dgm:pt>
    <dgm:pt modelId="{346EBD51-F399-44C7-A1BA-B881CF09683F}" type="pres">
      <dgm:prSet presAssocID="{C0A32E7E-2928-4658-81DF-538D3141906C}" presName="spacer" presStyleCnt="0"/>
      <dgm:spPr/>
    </dgm:pt>
    <dgm:pt modelId="{DE328718-B660-4C1B-84DA-AFFE1EAE4DE3}" type="pres">
      <dgm:prSet presAssocID="{CAD2D6C4-92D5-4EBF-A241-AAB52D5C71B5}" presName="parentText" presStyleLbl="node1" presStyleIdx="2" presStyleCnt="4">
        <dgm:presLayoutVars>
          <dgm:chMax val="0"/>
          <dgm:bulletEnabled val="1"/>
        </dgm:presLayoutVars>
      </dgm:prSet>
      <dgm:spPr/>
    </dgm:pt>
    <dgm:pt modelId="{939B7277-D13B-4F2F-9C43-2FAC201128FA}" type="pres">
      <dgm:prSet presAssocID="{83F63E77-F478-46AC-8C4F-9830C9935B1B}" presName="spacer" presStyleCnt="0"/>
      <dgm:spPr/>
    </dgm:pt>
    <dgm:pt modelId="{8EFB9174-5E56-41F4-AE76-496344531EBA}" type="pres">
      <dgm:prSet presAssocID="{D24EA04D-9034-4BE2-9F0C-1D45D4124D64}" presName="parentText" presStyleLbl="node1" presStyleIdx="3" presStyleCnt="4">
        <dgm:presLayoutVars>
          <dgm:chMax val="0"/>
          <dgm:bulletEnabled val="1"/>
        </dgm:presLayoutVars>
      </dgm:prSet>
      <dgm:spPr/>
    </dgm:pt>
  </dgm:ptLst>
  <dgm:cxnLst>
    <dgm:cxn modelId="{421B720C-4092-4C7D-9976-99048A0F4A27}" type="presOf" srcId="{CAD2D6C4-92D5-4EBF-A241-AAB52D5C71B5}" destId="{DE328718-B660-4C1B-84DA-AFFE1EAE4DE3}" srcOrd="0" destOrd="0" presId="urn:microsoft.com/office/officeart/2005/8/layout/vList2"/>
    <dgm:cxn modelId="{1C7FB264-86AA-4689-9487-FE99B89467E2}" type="presOf" srcId="{13EEC275-CD81-404C-A9FA-5060F8D276AA}" destId="{265CEA04-28F9-486D-90AD-AE2B9FAC0998}" srcOrd="0" destOrd="0" presId="urn:microsoft.com/office/officeart/2005/8/layout/vList2"/>
    <dgm:cxn modelId="{44FB3010-0463-440E-B371-F3F30B695A6B}" type="presOf" srcId="{69757E11-0283-4E5D-8514-74862A6D4C4A}" destId="{3285543A-864D-4B50-8820-164CC06A9DE7}" srcOrd="0" destOrd="0" presId="urn:microsoft.com/office/officeart/2005/8/layout/vList2"/>
    <dgm:cxn modelId="{3A3BCD20-2E02-4E68-A405-F7C8CB6D0913}" type="presOf" srcId="{271CE92C-20FC-47F7-8CBD-28F8DFC3848A}" destId="{B2BF359E-DB40-48A7-BAB4-27325850E6FC}" srcOrd="0" destOrd="0" presId="urn:microsoft.com/office/officeart/2005/8/layout/vList2"/>
    <dgm:cxn modelId="{54545AE3-79BF-414B-AA28-27E6A664B7E2}" srcId="{69757E11-0283-4E5D-8514-74862A6D4C4A}" destId="{CAD2D6C4-92D5-4EBF-A241-AAB52D5C71B5}" srcOrd="2" destOrd="0" parTransId="{C7A5A0B2-146F-4EB3-863C-0D13A2B222B3}" sibTransId="{83F63E77-F478-46AC-8C4F-9830C9935B1B}"/>
    <dgm:cxn modelId="{305F4F27-C652-4799-882E-3DFB0A5F2FDA}" type="presOf" srcId="{D24EA04D-9034-4BE2-9F0C-1D45D4124D64}" destId="{8EFB9174-5E56-41F4-AE76-496344531EBA}" srcOrd="0" destOrd="0" presId="urn:microsoft.com/office/officeart/2005/8/layout/vList2"/>
    <dgm:cxn modelId="{DCCEEF89-5FC3-4EB8-BE52-C979790DDB82}" srcId="{69757E11-0283-4E5D-8514-74862A6D4C4A}" destId="{13EEC275-CD81-404C-A9FA-5060F8D276AA}" srcOrd="1" destOrd="0" parTransId="{0EC97832-BB23-4FA9-BEDA-774BCEF27C70}" sibTransId="{C0A32E7E-2928-4658-81DF-538D3141906C}"/>
    <dgm:cxn modelId="{6B28FEF4-949D-4B48-BAB7-C0892B74A494}" srcId="{69757E11-0283-4E5D-8514-74862A6D4C4A}" destId="{271CE92C-20FC-47F7-8CBD-28F8DFC3848A}" srcOrd="0" destOrd="0" parTransId="{DE76472F-43BA-43CB-A0F0-C00FD3EB2774}" sibTransId="{0959864B-0564-44E1-A51F-B290B0E13217}"/>
    <dgm:cxn modelId="{73308370-8D96-4ED4-9376-AE54EA6A008F}" srcId="{69757E11-0283-4E5D-8514-74862A6D4C4A}" destId="{D24EA04D-9034-4BE2-9F0C-1D45D4124D64}" srcOrd="3" destOrd="0" parTransId="{A3657808-4044-4DE0-9C07-2CF1900E39D2}" sibTransId="{2BDB3BF4-D0D5-4952-9D9A-B602B313E8D9}"/>
    <dgm:cxn modelId="{1B9694D7-0C42-4346-A82D-62E5EB66DBBF}" type="presParOf" srcId="{3285543A-864D-4B50-8820-164CC06A9DE7}" destId="{B2BF359E-DB40-48A7-BAB4-27325850E6FC}" srcOrd="0" destOrd="0" presId="urn:microsoft.com/office/officeart/2005/8/layout/vList2"/>
    <dgm:cxn modelId="{9D01E467-5E2E-4D7B-A8DD-786178D2089B}" type="presParOf" srcId="{3285543A-864D-4B50-8820-164CC06A9DE7}" destId="{D30A3E3B-8EEB-4585-979C-4B3603D8F2A8}" srcOrd="1" destOrd="0" presId="urn:microsoft.com/office/officeart/2005/8/layout/vList2"/>
    <dgm:cxn modelId="{FBD6D0D3-9B03-4184-AD97-6C744AAB1540}" type="presParOf" srcId="{3285543A-864D-4B50-8820-164CC06A9DE7}" destId="{265CEA04-28F9-486D-90AD-AE2B9FAC0998}" srcOrd="2" destOrd="0" presId="urn:microsoft.com/office/officeart/2005/8/layout/vList2"/>
    <dgm:cxn modelId="{EF423A71-2772-4BFD-894A-29209EE0654D}" type="presParOf" srcId="{3285543A-864D-4B50-8820-164CC06A9DE7}" destId="{346EBD51-F399-44C7-A1BA-B881CF09683F}" srcOrd="3" destOrd="0" presId="urn:microsoft.com/office/officeart/2005/8/layout/vList2"/>
    <dgm:cxn modelId="{06122917-7DF4-4C72-8F71-3EAB13396EC1}" type="presParOf" srcId="{3285543A-864D-4B50-8820-164CC06A9DE7}" destId="{DE328718-B660-4C1B-84DA-AFFE1EAE4DE3}" srcOrd="4" destOrd="0" presId="urn:microsoft.com/office/officeart/2005/8/layout/vList2"/>
    <dgm:cxn modelId="{190976CC-37E2-49BE-BEF3-8A4EBD33777F}" type="presParOf" srcId="{3285543A-864D-4B50-8820-164CC06A9DE7}" destId="{939B7277-D13B-4F2F-9C43-2FAC201128FA}" srcOrd="5" destOrd="0" presId="urn:microsoft.com/office/officeart/2005/8/layout/vList2"/>
    <dgm:cxn modelId="{7BE41D65-0C3B-4BBE-A64B-51D13DBE8BAF}" type="presParOf" srcId="{3285543A-864D-4B50-8820-164CC06A9DE7}" destId="{8EFB9174-5E56-41F4-AE76-496344531EB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757E11-0283-4E5D-8514-74862A6D4C4A}" type="doc">
      <dgm:prSet loTypeId="urn:microsoft.com/office/officeart/2005/8/layout/vList2" loCatId="list" qsTypeId="urn:microsoft.com/office/officeart/2005/8/quickstyle/3d7" qsCatId="3D" csTypeId="urn:microsoft.com/office/officeart/2005/8/colors/accent1_2" csCatId="accent1" phldr="1"/>
      <dgm:spPr/>
      <dgm:t>
        <a:bodyPr/>
        <a:lstStyle/>
        <a:p>
          <a:endParaRPr lang="en-US"/>
        </a:p>
      </dgm:t>
    </dgm:pt>
    <dgm:pt modelId="{271CE92C-20FC-47F7-8CBD-28F8DFC3848A}">
      <dgm:prSet/>
      <dgm:spPr/>
      <dgm:t>
        <a:bodyPr/>
        <a:lstStyle/>
        <a:p>
          <a:pPr rtl="0"/>
          <a:r>
            <a:rPr lang="en-US" dirty="0"/>
            <a:t>AFTER the “Rapture”</a:t>
          </a:r>
        </a:p>
      </dgm:t>
    </dgm:pt>
    <dgm:pt modelId="{DE76472F-43BA-43CB-A0F0-C00FD3EB2774}" type="parTrans" cxnId="{6B28FEF4-949D-4B48-BAB7-C0892B74A494}">
      <dgm:prSet/>
      <dgm:spPr/>
      <dgm:t>
        <a:bodyPr/>
        <a:lstStyle/>
        <a:p>
          <a:endParaRPr lang="en-US"/>
        </a:p>
      </dgm:t>
    </dgm:pt>
    <dgm:pt modelId="{0959864B-0564-44E1-A51F-B290B0E13217}" type="sibTrans" cxnId="{6B28FEF4-949D-4B48-BAB7-C0892B74A494}">
      <dgm:prSet/>
      <dgm:spPr/>
      <dgm:t>
        <a:bodyPr/>
        <a:lstStyle/>
        <a:p>
          <a:endParaRPr lang="en-US"/>
        </a:p>
      </dgm:t>
    </dgm:pt>
    <dgm:pt modelId="{13EEC275-CD81-404C-A9FA-5060F8D276AA}">
      <dgm:prSet/>
      <dgm:spPr/>
      <dgm:t>
        <a:bodyPr/>
        <a:lstStyle/>
        <a:p>
          <a:pPr rtl="0"/>
          <a:r>
            <a:rPr lang="en-US" dirty="0"/>
            <a:t>DURING the “Tribulation”</a:t>
          </a:r>
        </a:p>
      </dgm:t>
    </dgm:pt>
    <dgm:pt modelId="{0EC97832-BB23-4FA9-BEDA-774BCEF27C70}" type="parTrans" cxnId="{DCCEEF89-5FC3-4EB8-BE52-C979790DDB82}">
      <dgm:prSet/>
      <dgm:spPr/>
      <dgm:t>
        <a:bodyPr/>
        <a:lstStyle/>
        <a:p>
          <a:endParaRPr lang="en-US"/>
        </a:p>
      </dgm:t>
    </dgm:pt>
    <dgm:pt modelId="{C0A32E7E-2928-4658-81DF-538D3141906C}" type="sibTrans" cxnId="{DCCEEF89-5FC3-4EB8-BE52-C979790DDB82}">
      <dgm:prSet/>
      <dgm:spPr/>
      <dgm:t>
        <a:bodyPr/>
        <a:lstStyle/>
        <a:p>
          <a:endParaRPr lang="en-US"/>
        </a:p>
      </dgm:t>
    </dgm:pt>
    <dgm:pt modelId="{CAD2D6C4-92D5-4EBF-A241-AAB52D5C71B5}">
      <dgm:prSet/>
      <dgm:spPr/>
      <dgm:t>
        <a:bodyPr/>
        <a:lstStyle/>
        <a:p>
          <a:pPr rtl="0"/>
          <a:r>
            <a:rPr lang="en-US" dirty="0"/>
            <a:t>God Still Provides</a:t>
          </a:r>
        </a:p>
      </dgm:t>
    </dgm:pt>
    <dgm:pt modelId="{C7A5A0B2-146F-4EB3-863C-0D13A2B222B3}" type="parTrans" cxnId="{54545AE3-79BF-414B-AA28-27E6A664B7E2}">
      <dgm:prSet/>
      <dgm:spPr/>
      <dgm:t>
        <a:bodyPr/>
        <a:lstStyle/>
        <a:p>
          <a:endParaRPr lang="en-US"/>
        </a:p>
      </dgm:t>
    </dgm:pt>
    <dgm:pt modelId="{83F63E77-F478-46AC-8C4F-9830C9935B1B}" type="sibTrans" cxnId="{54545AE3-79BF-414B-AA28-27E6A664B7E2}">
      <dgm:prSet/>
      <dgm:spPr/>
      <dgm:t>
        <a:bodyPr/>
        <a:lstStyle/>
        <a:p>
          <a:endParaRPr lang="en-US"/>
        </a:p>
      </dgm:t>
    </dgm:pt>
    <dgm:pt modelId="{D24EA04D-9034-4BE2-9F0C-1D45D4124D64}">
      <dgm:prSet/>
      <dgm:spPr/>
      <dgm:t>
        <a:bodyPr/>
        <a:lstStyle/>
        <a:p>
          <a:pPr rtl="0"/>
          <a:r>
            <a:rPr lang="en-US" dirty="0"/>
            <a:t>Through Israel</a:t>
          </a:r>
        </a:p>
      </dgm:t>
    </dgm:pt>
    <dgm:pt modelId="{A3657808-4044-4DE0-9C07-2CF1900E39D2}" type="parTrans" cxnId="{73308370-8D96-4ED4-9376-AE54EA6A008F}">
      <dgm:prSet/>
      <dgm:spPr/>
      <dgm:t>
        <a:bodyPr/>
        <a:lstStyle/>
        <a:p>
          <a:endParaRPr lang="en-US"/>
        </a:p>
      </dgm:t>
    </dgm:pt>
    <dgm:pt modelId="{2BDB3BF4-D0D5-4952-9D9A-B602B313E8D9}" type="sibTrans" cxnId="{73308370-8D96-4ED4-9376-AE54EA6A008F}">
      <dgm:prSet/>
      <dgm:spPr/>
      <dgm:t>
        <a:bodyPr/>
        <a:lstStyle/>
        <a:p>
          <a:endParaRPr lang="en-US"/>
        </a:p>
      </dgm:t>
    </dgm:pt>
    <dgm:pt modelId="{3285543A-864D-4B50-8820-164CC06A9DE7}" type="pres">
      <dgm:prSet presAssocID="{69757E11-0283-4E5D-8514-74862A6D4C4A}" presName="linear" presStyleCnt="0">
        <dgm:presLayoutVars>
          <dgm:animLvl val="lvl"/>
          <dgm:resizeHandles val="exact"/>
        </dgm:presLayoutVars>
      </dgm:prSet>
      <dgm:spPr/>
    </dgm:pt>
    <dgm:pt modelId="{B2BF359E-DB40-48A7-BAB4-27325850E6FC}" type="pres">
      <dgm:prSet presAssocID="{271CE92C-20FC-47F7-8CBD-28F8DFC3848A}" presName="parentText" presStyleLbl="node1" presStyleIdx="0" presStyleCnt="4">
        <dgm:presLayoutVars>
          <dgm:chMax val="0"/>
          <dgm:bulletEnabled val="1"/>
        </dgm:presLayoutVars>
      </dgm:prSet>
      <dgm:spPr/>
    </dgm:pt>
    <dgm:pt modelId="{D30A3E3B-8EEB-4585-979C-4B3603D8F2A8}" type="pres">
      <dgm:prSet presAssocID="{0959864B-0564-44E1-A51F-B290B0E13217}" presName="spacer" presStyleCnt="0"/>
      <dgm:spPr/>
    </dgm:pt>
    <dgm:pt modelId="{265CEA04-28F9-486D-90AD-AE2B9FAC0998}" type="pres">
      <dgm:prSet presAssocID="{13EEC275-CD81-404C-A9FA-5060F8D276AA}" presName="parentText" presStyleLbl="node1" presStyleIdx="1" presStyleCnt="4">
        <dgm:presLayoutVars>
          <dgm:chMax val="0"/>
          <dgm:bulletEnabled val="1"/>
        </dgm:presLayoutVars>
      </dgm:prSet>
      <dgm:spPr/>
    </dgm:pt>
    <dgm:pt modelId="{346EBD51-F399-44C7-A1BA-B881CF09683F}" type="pres">
      <dgm:prSet presAssocID="{C0A32E7E-2928-4658-81DF-538D3141906C}" presName="spacer" presStyleCnt="0"/>
      <dgm:spPr/>
    </dgm:pt>
    <dgm:pt modelId="{DE328718-B660-4C1B-84DA-AFFE1EAE4DE3}" type="pres">
      <dgm:prSet presAssocID="{CAD2D6C4-92D5-4EBF-A241-AAB52D5C71B5}" presName="parentText" presStyleLbl="node1" presStyleIdx="2" presStyleCnt="4">
        <dgm:presLayoutVars>
          <dgm:chMax val="0"/>
          <dgm:bulletEnabled val="1"/>
        </dgm:presLayoutVars>
      </dgm:prSet>
      <dgm:spPr/>
    </dgm:pt>
    <dgm:pt modelId="{939B7277-D13B-4F2F-9C43-2FAC201128FA}" type="pres">
      <dgm:prSet presAssocID="{83F63E77-F478-46AC-8C4F-9830C9935B1B}" presName="spacer" presStyleCnt="0"/>
      <dgm:spPr/>
    </dgm:pt>
    <dgm:pt modelId="{8EFB9174-5E56-41F4-AE76-496344531EBA}" type="pres">
      <dgm:prSet presAssocID="{D24EA04D-9034-4BE2-9F0C-1D45D4124D64}" presName="parentText" presStyleLbl="node1" presStyleIdx="3" presStyleCnt="4">
        <dgm:presLayoutVars>
          <dgm:chMax val="0"/>
          <dgm:bulletEnabled val="1"/>
        </dgm:presLayoutVars>
      </dgm:prSet>
      <dgm:spPr/>
    </dgm:pt>
  </dgm:ptLst>
  <dgm:cxnLst>
    <dgm:cxn modelId="{421B720C-4092-4C7D-9976-99048A0F4A27}" type="presOf" srcId="{CAD2D6C4-92D5-4EBF-A241-AAB52D5C71B5}" destId="{DE328718-B660-4C1B-84DA-AFFE1EAE4DE3}" srcOrd="0" destOrd="0" presId="urn:microsoft.com/office/officeart/2005/8/layout/vList2"/>
    <dgm:cxn modelId="{1C7FB264-86AA-4689-9487-FE99B89467E2}" type="presOf" srcId="{13EEC275-CD81-404C-A9FA-5060F8D276AA}" destId="{265CEA04-28F9-486D-90AD-AE2B9FAC0998}" srcOrd="0" destOrd="0" presId="urn:microsoft.com/office/officeart/2005/8/layout/vList2"/>
    <dgm:cxn modelId="{44FB3010-0463-440E-B371-F3F30B695A6B}" type="presOf" srcId="{69757E11-0283-4E5D-8514-74862A6D4C4A}" destId="{3285543A-864D-4B50-8820-164CC06A9DE7}" srcOrd="0" destOrd="0" presId="urn:microsoft.com/office/officeart/2005/8/layout/vList2"/>
    <dgm:cxn modelId="{3A3BCD20-2E02-4E68-A405-F7C8CB6D0913}" type="presOf" srcId="{271CE92C-20FC-47F7-8CBD-28F8DFC3848A}" destId="{B2BF359E-DB40-48A7-BAB4-27325850E6FC}" srcOrd="0" destOrd="0" presId="urn:microsoft.com/office/officeart/2005/8/layout/vList2"/>
    <dgm:cxn modelId="{54545AE3-79BF-414B-AA28-27E6A664B7E2}" srcId="{69757E11-0283-4E5D-8514-74862A6D4C4A}" destId="{CAD2D6C4-92D5-4EBF-A241-AAB52D5C71B5}" srcOrd="2" destOrd="0" parTransId="{C7A5A0B2-146F-4EB3-863C-0D13A2B222B3}" sibTransId="{83F63E77-F478-46AC-8C4F-9830C9935B1B}"/>
    <dgm:cxn modelId="{305F4F27-C652-4799-882E-3DFB0A5F2FDA}" type="presOf" srcId="{D24EA04D-9034-4BE2-9F0C-1D45D4124D64}" destId="{8EFB9174-5E56-41F4-AE76-496344531EBA}" srcOrd="0" destOrd="0" presId="urn:microsoft.com/office/officeart/2005/8/layout/vList2"/>
    <dgm:cxn modelId="{DCCEEF89-5FC3-4EB8-BE52-C979790DDB82}" srcId="{69757E11-0283-4E5D-8514-74862A6D4C4A}" destId="{13EEC275-CD81-404C-A9FA-5060F8D276AA}" srcOrd="1" destOrd="0" parTransId="{0EC97832-BB23-4FA9-BEDA-774BCEF27C70}" sibTransId="{C0A32E7E-2928-4658-81DF-538D3141906C}"/>
    <dgm:cxn modelId="{6B28FEF4-949D-4B48-BAB7-C0892B74A494}" srcId="{69757E11-0283-4E5D-8514-74862A6D4C4A}" destId="{271CE92C-20FC-47F7-8CBD-28F8DFC3848A}" srcOrd="0" destOrd="0" parTransId="{DE76472F-43BA-43CB-A0F0-C00FD3EB2774}" sibTransId="{0959864B-0564-44E1-A51F-B290B0E13217}"/>
    <dgm:cxn modelId="{73308370-8D96-4ED4-9376-AE54EA6A008F}" srcId="{69757E11-0283-4E5D-8514-74862A6D4C4A}" destId="{D24EA04D-9034-4BE2-9F0C-1D45D4124D64}" srcOrd="3" destOrd="0" parTransId="{A3657808-4044-4DE0-9C07-2CF1900E39D2}" sibTransId="{2BDB3BF4-D0D5-4952-9D9A-B602B313E8D9}"/>
    <dgm:cxn modelId="{1B9694D7-0C42-4346-A82D-62E5EB66DBBF}" type="presParOf" srcId="{3285543A-864D-4B50-8820-164CC06A9DE7}" destId="{B2BF359E-DB40-48A7-BAB4-27325850E6FC}" srcOrd="0" destOrd="0" presId="urn:microsoft.com/office/officeart/2005/8/layout/vList2"/>
    <dgm:cxn modelId="{9D01E467-5E2E-4D7B-A8DD-786178D2089B}" type="presParOf" srcId="{3285543A-864D-4B50-8820-164CC06A9DE7}" destId="{D30A3E3B-8EEB-4585-979C-4B3603D8F2A8}" srcOrd="1" destOrd="0" presId="urn:microsoft.com/office/officeart/2005/8/layout/vList2"/>
    <dgm:cxn modelId="{FBD6D0D3-9B03-4184-AD97-6C744AAB1540}" type="presParOf" srcId="{3285543A-864D-4B50-8820-164CC06A9DE7}" destId="{265CEA04-28F9-486D-90AD-AE2B9FAC0998}" srcOrd="2" destOrd="0" presId="urn:microsoft.com/office/officeart/2005/8/layout/vList2"/>
    <dgm:cxn modelId="{EF423A71-2772-4BFD-894A-29209EE0654D}" type="presParOf" srcId="{3285543A-864D-4B50-8820-164CC06A9DE7}" destId="{346EBD51-F399-44C7-A1BA-B881CF09683F}" srcOrd="3" destOrd="0" presId="urn:microsoft.com/office/officeart/2005/8/layout/vList2"/>
    <dgm:cxn modelId="{06122917-7DF4-4C72-8F71-3EAB13396EC1}" type="presParOf" srcId="{3285543A-864D-4B50-8820-164CC06A9DE7}" destId="{DE328718-B660-4C1B-84DA-AFFE1EAE4DE3}" srcOrd="4" destOrd="0" presId="urn:microsoft.com/office/officeart/2005/8/layout/vList2"/>
    <dgm:cxn modelId="{190976CC-37E2-49BE-BEF3-8A4EBD33777F}" type="presParOf" srcId="{3285543A-864D-4B50-8820-164CC06A9DE7}" destId="{939B7277-D13B-4F2F-9C43-2FAC201128FA}" srcOrd="5" destOrd="0" presId="urn:microsoft.com/office/officeart/2005/8/layout/vList2"/>
    <dgm:cxn modelId="{7BE41D65-0C3B-4BBE-A64B-51D13DBE8BAF}" type="presParOf" srcId="{3285543A-864D-4B50-8820-164CC06A9DE7}" destId="{8EFB9174-5E56-41F4-AE76-496344531EB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9757E11-0283-4E5D-8514-74862A6D4C4A}" type="doc">
      <dgm:prSet loTypeId="urn:microsoft.com/office/officeart/2005/8/layout/vList2" loCatId="list" qsTypeId="urn:microsoft.com/office/officeart/2005/8/quickstyle/3d7" qsCatId="3D" csTypeId="urn:microsoft.com/office/officeart/2005/8/colors/accent1_2" csCatId="accent1" phldr="1"/>
      <dgm:spPr/>
      <dgm:t>
        <a:bodyPr/>
        <a:lstStyle/>
        <a:p>
          <a:endParaRPr lang="en-US"/>
        </a:p>
      </dgm:t>
    </dgm:pt>
    <dgm:pt modelId="{271CE92C-20FC-47F7-8CBD-28F8DFC3848A}">
      <dgm:prSet/>
      <dgm:spPr/>
      <dgm:t>
        <a:bodyPr/>
        <a:lstStyle/>
        <a:p>
          <a:pPr rtl="0"/>
          <a:r>
            <a:rPr lang="en-US" dirty="0"/>
            <a:t>AFTER the “Rapture”</a:t>
          </a:r>
        </a:p>
      </dgm:t>
    </dgm:pt>
    <dgm:pt modelId="{DE76472F-43BA-43CB-A0F0-C00FD3EB2774}" type="parTrans" cxnId="{6B28FEF4-949D-4B48-BAB7-C0892B74A494}">
      <dgm:prSet/>
      <dgm:spPr/>
      <dgm:t>
        <a:bodyPr/>
        <a:lstStyle/>
        <a:p>
          <a:endParaRPr lang="en-US"/>
        </a:p>
      </dgm:t>
    </dgm:pt>
    <dgm:pt modelId="{0959864B-0564-44E1-A51F-B290B0E13217}" type="sibTrans" cxnId="{6B28FEF4-949D-4B48-BAB7-C0892B74A494}">
      <dgm:prSet/>
      <dgm:spPr/>
      <dgm:t>
        <a:bodyPr/>
        <a:lstStyle/>
        <a:p>
          <a:endParaRPr lang="en-US"/>
        </a:p>
      </dgm:t>
    </dgm:pt>
    <dgm:pt modelId="{13EEC275-CD81-404C-A9FA-5060F8D276AA}">
      <dgm:prSet/>
      <dgm:spPr/>
      <dgm:t>
        <a:bodyPr/>
        <a:lstStyle/>
        <a:p>
          <a:pPr rtl="0"/>
          <a:r>
            <a:rPr lang="en-US" dirty="0"/>
            <a:t>DURING the “Tribulation”</a:t>
          </a:r>
        </a:p>
      </dgm:t>
    </dgm:pt>
    <dgm:pt modelId="{0EC97832-BB23-4FA9-BEDA-774BCEF27C70}" type="parTrans" cxnId="{DCCEEF89-5FC3-4EB8-BE52-C979790DDB82}">
      <dgm:prSet/>
      <dgm:spPr/>
      <dgm:t>
        <a:bodyPr/>
        <a:lstStyle/>
        <a:p>
          <a:endParaRPr lang="en-US"/>
        </a:p>
      </dgm:t>
    </dgm:pt>
    <dgm:pt modelId="{C0A32E7E-2928-4658-81DF-538D3141906C}" type="sibTrans" cxnId="{DCCEEF89-5FC3-4EB8-BE52-C979790DDB82}">
      <dgm:prSet/>
      <dgm:spPr/>
      <dgm:t>
        <a:bodyPr/>
        <a:lstStyle/>
        <a:p>
          <a:endParaRPr lang="en-US"/>
        </a:p>
      </dgm:t>
    </dgm:pt>
    <dgm:pt modelId="{CAD2D6C4-92D5-4EBF-A241-AAB52D5C71B5}">
      <dgm:prSet/>
      <dgm:spPr/>
      <dgm:t>
        <a:bodyPr/>
        <a:lstStyle/>
        <a:p>
          <a:pPr rtl="0"/>
          <a:r>
            <a:rPr lang="en-US" dirty="0"/>
            <a:t>God Still Provides</a:t>
          </a:r>
        </a:p>
      </dgm:t>
    </dgm:pt>
    <dgm:pt modelId="{C7A5A0B2-146F-4EB3-863C-0D13A2B222B3}" type="parTrans" cxnId="{54545AE3-79BF-414B-AA28-27E6A664B7E2}">
      <dgm:prSet/>
      <dgm:spPr/>
      <dgm:t>
        <a:bodyPr/>
        <a:lstStyle/>
        <a:p>
          <a:endParaRPr lang="en-US"/>
        </a:p>
      </dgm:t>
    </dgm:pt>
    <dgm:pt modelId="{83F63E77-F478-46AC-8C4F-9830C9935B1B}" type="sibTrans" cxnId="{54545AE3-79BF-414B-AA28-27E6A664B7E2}">
      <dgm:prSet/>
      <dgm:spPr/>
      <dgm:t>
        <a:bodyPr/>
        <a:lstStyle/>
        <a:p>
          <a:endParaRPr lang="en-US"/>
        </a:p>
      </dgm:t>
    </dgm:pt>
    <dgm:pt modelId="{D24EA04D-9034-4BE2-9F0C-1D45D4124D64}">
      <dgm:prSet/>
      <dgm:spPr/>
      <dgm:t>
        <a:bodyPr/>
        <a:lstStyle/>
        <a:p>
          <a:pPr rtl="0"/>
          <a:r>
            <a:rPr lang="en-US" dirty="0"/>
            <a:t>Through Israel</a:t>
          </a:r>
        </a:p>
      </dgm:t>
    </dgm:pt>
    <dgm:pt modelId="{A3657808-4044-4DE0-9C07-2CF1900E39D2}" type="parTrans" cxnId="{73308370-8D96-4ED4-9376-AE54EA6A008F}">
      <dgm:prSet/>
      <dgm:spPr/>
      <dgm:t>
        <a:bodyPr/>
        <a:lstStyle/>
        <a:p>
          <a:endParaRPr lang="en-US"/>
        </a:p>
      </dgm:t>
    </dgm:pt>
    <dgm:pt modelId="{2BDB3BF4-D0D5-4952-9D9A-B602B313E8D9}" type="sibTrans" cxnId="{73308370-8D96-4ED4-9376-AE54EA6A008F}">
      <dgm:prSet/>
      <dgm:spPr/>
      <dgm:t>
        <a:bodyPr/>
        <a:lstStyle/>
        <a:p>
          <a:endParaRPr lang="en-US"/>
        </a:p>
      </dgm:t>
    </dgm:pt>
    <dgm:pt modelId="{3285543A-864D-4B50-8820-164CC06A9DE7}" type="pres">
      <dgm:prSet presAssocID="{69757E11-0283-4E5D-8514-74862A6D4C4A}" presName="linear" presStyleCnt="0">
        <dgm:presLayoutVars>
          <dgm:animLvl val="lvl"/>
          <dgm:resizeHandles val="exact"/>
        </dgm:presLayoutVars>
      </dgm:prSet>
      <dgm:spPr/>
    </dgm:pt>
    <dgm:pt modelId="{B2BF359E-DB40-48A7-BAB4-27325850E6FC}" type="pres">
      <dgm:prSet presAssocID="{271CE92C-20FC-47F7-8CBD-28F8DFC3848A}" presName="parentText" presStyleLbl="node1" presStyleIdx="0" presStyleCnt="4">
        <dgm:presLayoutVars>
          <dgm:chMax val="0"/>
          <dgm:bulletEnabled val="1"/>
        </dgm:presLayoutVars>
      </dgm:prSet>
      <dgm:spPr/>
    </dgm:pt>
    <dgm:pt modelId="{D30A3E3B-8EEB-4585-979C-4B3603D8F2A8}" type="pres">
      <dgm:prSet presAssocID="{0959864B-0564-44E1-A51F-B290B0E13217}" presName="spacer" presStyleCnt="0"/>
      <dgm:spPr/>
    </dgm:pt>
    <dgm:pt modelId="{265CEA04-28F9-486D-90AD-AE2B9FAC0998}" type="pres">
      <dgm:prSet presAssocID="{13EEC275-CD81-404C-A9FA-5060F8D276AA}" presName="parentText" presStyleLbl="node1" presStyleIdx="1" presStyleCnt="4">
        <dgm:presLayoutVars>
          <dgm:chMax val="0"/>
          <dgm:bulletEnabled val="1"/>
        </dgm:presLayoutVars>
      </dgm:prSet>
      <dgm:spPr/>
    </dgm:pt>
    <dgm:pt modelId="{346EBD51-F399-44C7-A1BA-B881CF09683F}" type="pres">
      <dgm:prSet presAssocID="{C0A32E7E-2928-4658-81DF-538D3141906C}" presName="spacer" presStyleCnt="0"/>
      <dgm:spPr/>
    </dgm:pt>
    <dgm:pt modelId="{DE328718-B660-4C1B-84DA-AFFE1EAE4DE3}" type="pres">
      <dgm:prSet presAssocID="{CAD2D6C4-92D5-4EBF-A241-AAB52D5C71B5}" presName="parentText" presStyleLbl="node1" presStyleIdx="2" presStyleCnt="4">
        <dgm:presLayoutVars>
          <dgm:chMax val="0"/>
          <dgm:bulletEnabled val="1"/>
        </dgm:presLayoutVars>
      </dgm:prSet>
      <dgm:spPr/>
    </dgm:pt>
    <dgm:pt modelId="{939B7277-D13B-4F2F-9C43-2FAC201128FA}" type="pres">
      <dgm:prSet presAssocID="{83F63E77-F478-46AC-8C4F-9830C9935B1B}" presName="spacer" presStyleCnt="0"/>
      <dgm:spPr/>
    </dgm:pt>
    <dgm:pt modelId="{8EFB9174-5E56-41F4-AE76-496344531EBA}" type="pres">
      <dgm:prSet presAssocID="{D24EA04D-9034-4BE2-9F0C-1D45D4124D64}" presName="parentText" presStyleLbl="node1" presStyleIdx="3" presStyleCnt="4">
        <dgm:presLayoutVars>
          <dgm:chMax val="0"/>
          <dgm:bulletEnabled val="1"/>
        </dgm:presLayoutVars>
      </dgm:prSet>
      <dgm:spPr/>
    </dgm:pt>
  </dgm:ptLst>
  <dgm:cxnLst>
    <dgm:cxn modelId="{421B720C-4092-4C7D-9976-99048A0F4A27}" type="presOf" srcId="{CAD2D6C4-92D5-4EBF-A241-AAB52D5C71B5}" destId="{DE328718-B660-4C1B-84DA-AFFE1EAE4DE3}" srcOrd="0" destOrd="0" presId="urn:microsoft.com/office/officeart/2005/8/layout/vList2"/>
    <dgm:cxn modelId="{1C7FB264-86AA-4689-9487-FE99B89467E2}" type="presOf" srcId="{13EEC275-CD81-404C-A9FA-5060F8D276AA}" destId="{265CEA04-28F9-486D-90AD-AE2B9FAC0998}" srcOrd="0" destOrd="0" presId="urn:microsoft.com/office/officeart/2005/8/layout/vList2"/>
    <dgm:cxn modelId="{44FB3010-0463-440E-B371-F3F30B695A6B}" type="presOf" srcId="{69757E11-0283-4E5D-8514-74862A6D4C4A}" destId="{3285543A-864D-4B50-8820-164CC06A9DE7}" srcOrd="0" destOrd="0" presId="urn:microsoft.com/office/officeart/2005/8/layout/vList2"/>
    <dgm:cxn modelId="{3A3BCD20-2E02-4E68-A405-F7C8CB6D0913}" type="presOf" srcId="{271CE92C-20FC-47F7-8CBD-28F8DFC3848A}" destId="{B2BF359E-DB40-48A7-BAB4-27325850E6FC}" srcOrd="0" destOrd="0" presId="urn:microsoft.com/office/officeart/2005/8/layout/vList2"/>
    <dgm:cxn modelId="{54545AE3-79BF-414B-AA28-27E6A664B7E2}" srcId="{69757E11-0283-4E5D-8514-74862A6D4C4A}" destId="{CAD2D6C4-92D5-4EBF-A241-AAB52D5C71B5}" srcOrd="2" destOrd="0" parTransId="{C7A5A0B2-146F-4EB3-863C-0D13A2B222B3}" sibTransId="{83F63E77-F478-46AC-8C4F-9830C9935B1B}"/>
    <dgm:cxn modelId="{305F4F27-C652-4799-882E-3DFB0A5F2FDA}" type="presOf" srcId="{D24EA04D-9034-4BE2-9F0C-1D45D4124D64}" destId="{8EFB9174-5E56-41F4-AE76-496344531EBA}" srcOrd="0" destOrd="0" presId="urn:microsoft.com/office/officeart/2005/8/layout/vList2"/>
    <dgm:cxn modelId="{DCCEEF89-5FC3-4EB8-BE52-C979790DDB82}" srcId="{69757E11-0283-4E5D-8514-74862A6D4C4A}" destId="{13EEC275-CD81-404C-A9FA-5060F8D276AA}" srcOrd="1" destOrd="0" parTransId="{0EC97832-BB23-4FA9-BEDA-774BCEF27C70}" sibTransId="{C0A32E7E-2928-4658-81DF-538D3141906C}"/>
    <dgm:cxn modelId="{6B28FEF4-949D-4B48-BAB7-C0892B74A494}" srcId="{69757E11-0283-4E5D-8514-74862A6D4C4A}" destId="{271CE92C-20FC-47F7-8CBD-28F8DFC3848A}" srcOrd="0" destOrd="0" parTransId="{DE76472F-43BA-43CB-A0F0-C00FD3EB2774}" sibTransId="{0959864B-0564-44E1-A51F-B290B0E13217}"/>
    <dgm:cxn modelId="{73308370-8D96-4ED4-9376-AE54EA6A008F}" srcId="{69757E11-0283-4E5D-8514-74862A6D4C4A}" destId="{D24EA04D-9034-4BE2-9F0C-1D45D4124D64}" srcOrd="3" destOrd="0" parTransId="{A3657808-4044-4DE0-9C07-2CF1900E39D2}" sibTransId="{2BDB3BF4-D0D5-4952-9D9A-B602B313E8D9}"/>
    <dgm:cxn modelId="{1B9694D7-0C42-4346-A82D-62E5EB66DBBF}" type="presParOf" srcId="{3285543A-864D-4B50-8820-164CC06A9DE7}" destId="{B2BF359E-DB40-48A7-BAB4-27325850E6FC}" srcOrd="0" destOrd="0" presId="urn:microsoft.com/office/officeart/2005/8/layout/vList2"/>
    <dgm:cxn modelId="{9D01E467-5E2E-4D7B-A8DD-786178D2089B}" type="presParOf" srcId="{3285543A-864D-4B50-8820-164CC06A9DE7}" destId="{D30A3E3B-8EEB-4585-979C-4B3603D8F2A8}" srcOrd="1" destOrd="0" presId="urn:microsoft.com/office/officeart/2005/8/layout/vList2"/>
    <dgm:cxn modelId="{FBD6D0D3-9B03-4184-AD97-6C744AAB1540}" type="presParOf" srcId="{3285543A-864D-4B50-8820-164CC06A9DE7}" destId="{265CEA04-28F9-486D-90AD-AE2B9FAC0998}" srcOrd="2" destOrd="0" presId="urn:microsoft.com/office/officeart/2005/8/layout/vList2"/>
    <dgm:cxn modelId="{EF423A71-2772-4BFD-894A-29209EE0654D}" type="presParOf" srcId="{3285543A-864D-4B50-8820-164CC06A9DE7}" destId="{346EBD51-F399-44C7-A1BA-B881CF09683F}" srcOrd="3" destOrd="0" presId="urn:microsoft.com/office/officeart/2005/8/layout/vList2"/>
    <dgm:cxn modelId="{06122917-7DF4-4C72-8F71-3EAB13396EC1}" type="presParOf" srcId="{3285543A-864D-4B50-8820-164CC06A9DE7}" destId="{DE328718-B660-4C1B-84DA-AFFE1EAE4DE3}" srcOrd="4" destOrd="0" presId="urn:microsoft.com/office/officeart/2005/8/layout/vList2"/>
    <dgm:cxn modelId="{190976CC-37E2-49BE-BEF3-8A4EBD33777F}" type="presParOf" srcId="{3285543A-864D-4B50-8820-164CC06A9DE7}" destId="{939B7277-D13B-4F2F-9C43-2FAC201128FA}" srcOrd="5" destOrd="0" presId="urn:microsoft.com/office/officeart/2005/8/layout/vList2"/>
    <dgm:cxn modelId="{7BE41D65-0C3B-4BBE-A64B-51D13DBE8BAF}" type="presParOf" srcId="{3285543A-864D-4B50-8820-164CC06A9DE7}" destId="{8EFB9174-5E56-41F4-AE76-496344531EB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757E11-0283-4E5D-8514-74862A6D4C4A}" type="doc">
      <dgm:prSet loTypeId="urn:microsoft.com/office/officeart/2005/8/layout/vList2" loCatId="list" qsTypeId="urn:microsoft.com/office/officeart/2005/8/quickstyle/3d7" qsCatId="3D" csTypeId="urn:microsoft.com/office/officeart/2005/8/colors/accent1_2" csCatId="accent1" phldr="1"/>
      <dgm:spPr/>
      <dgm:t>
        <a:bodyPr/>
        <a:lstStyle/>
        <a:p>
          <a:endParaRPr lang="en-US"/>
        </a:p>
      </dgm:t>
    </dgm:pt>
    <dgm:pt modelId="{271CE92C-20FC-47F7-8CBD-28F8DFC3848A}">
      <dgm:prSet/>
      <dgm:spPr/>
      <dgm:t>
        <a:bodyPr/>
        <a:lstStyle/>
        <a:p>
          <a:pPr rtl="0"/>
          <a:r>
            <a:rPr lang="en-US" dirty="0"/>
            <a:t>AFTER the “Rapture”</a:t>
          </a:r>
        </a:p>
      </dgm:t>
    </dgm:pt>
    <dgm:pt modelId="{DE76472F-43BA-43CB-A0F0-C00FD3EB2774}" type="parTrans" cxnId="{6B28FEF4-949D-4B48-BAB7-C0892B74A494}">
      <dgm:prSet/>
      <dgm:spPr/>
      <dgm:t>
        <a:bodyPr/>
        <a:lstStyle/>
        <a:p>
          <a:endParaRPr lang="en-US"/>
        </a:p>
      </dgm:t>
    </dgm:pt>
    <dgm:pt modelId="{0959864B-0564-44E1-A51F-B290B0E13217}" type="sibTrans" cxnId="{6B28FEF4-949D-4B48-BAB7-C0892B74A494}">
      <dgm:prSet/>
      <dgm:spPr/>
      <dgm:t>
        <a:bodyPr/>
        <a:lstStyle/>
        <a:p>
          <a:endParaRPr lang="en-US"/>
        </a:p>
      </dgm:t>
    </dgm:pt>
    <dgm:pt modelId="{13EEC275-CD81-404C-A9FA-5060F8D276AA}">
      <dgm:prSet/>
      <dgm:spPr/>
      <dgm:t>
        <a:bodyPr/>
        <a:lstStyle/>
        <a:p>
          <a:pPr rtl="0"/>
          <a:r>
            <a:rPr lang="en-US" dirty="0"/>
            <a:t>DURING the “Tribulation”</a:t>
          </a:r>
        </a:p>
      </dgm:t>
    </dgm:pt>
    <dgm:pt modelId="{0EC97832-BB23-4FA9-BEDA-774BCEF27C70}" type="parTrans" cxnId="{DCCEEF89-5FC3-4EB8-BE52-C979790DDB82}">
      <dgm:prSet/>
      <dgm:spPr/>
      <dgm:t>
        <a:bodyPr/>
        <a:lstStyle/>
        <a:p>
          <a:endParaRPr lang="en-US"/>
        </a:p>
      </dgm:t>
    </dgm:pt>
    <dgm:pt modelId="{C0A32E7E-2928-4658-81DF-538D3141906C}" type="sibTrans" cxnId="{DCCEEF89-5FC3-4EB8-BE52-C979790DDB82}">
      <dgm:prSet/>
      <dgm:spPr/>
      <dgm:t>
        <a:bodyPr/>
        <a:lstStyle/>
        <a:p>
          <a:endParaRPr lang="en-US"/>
        </a:p>
      </dgm:t>
    </dgm:pt>
    <dgm:pt modelId="{CAD2D6C4-92D5-4EBF-A241-AAB52D5C71B5}">
      <dgm:prSet/>
      <dgm:spPr/>
      <dgm:t>
        <a:bodyPr/>
        <a:lstStyle/>
        <a:p>
          <a:pPr rtl="0"/>
          <a:r>
            <a:rPr lang="en-US" dirty="0"/>
            <a:t>God Still Provides</a:t>
          </a:r>
        </a:p>
      </dgm:t>
    </dgm:pt>
    <dgm:pt modelId="{C7A5A0B2-146F-4EB3-863C-0D13A2B222B3}" type="parTrans" cxnId="{54545AE3-79BF-414B-AA28-27E6A664B7E2}">
      <dgm:prSet/>
      <dgm:spPr/>
      <dgm:t>
        <a:bodyPr/>
        <a:lstStyle/>
        <a:p>
          <a:endParaRPr lang="en-US"/>
        </a:p>
      </dgm:t>
    </dgm:pt>
    <dgm:pt modelId="{83F63E77-F478-46AC-8C4F-9830C9935B1B}" type="sibTrans" cxnId="{54545AE3-79BF-414B-AA28-27E6A664B7E2}">
      <dgm:prSet/>
      <dgm:spPr/>
      <dgm:t>
        <a:bodyPr/>
        <a:lstStyle/>
        <a:p>
          <a:endParaRPr lang="en-US"/>
        </a:p>
      </dgm:t>
    </dgm:pt>
    <dgm:pt modelId="{D24EA04D-9034-4BE2-9F0C-1D45D4124D64}">
      <dgm:prSet/>
      <dgm:spPr/>
      <dgm:t>
        <a:bodyPr/>
        <a:lstStyle/>
        <a:p>
          <a:pPr rtl="0"/>
          <a:r>
            <a:rPr lang="en-US" dirty="0"/>
            <a:t>Through Israel</a:t>
          </a:r>
        </a:p>
      </dgm:t>
    </dgm:pt>
    <dgm:pt modelId="{A3657808-4044-4DE0-9C07-2CF1900E39D2}" type="parTrans" cxnId="{73308370-8D96-4ED4-9376-AE54EA6A008F}">
      <dgm:prSet/>
      <dgm:spPr/>
      <dgm:t>
        <a:bodyPr/>
        <a:lstStyle/>
        <a:p>
          <a:endParaRPr lang="en-US"/>
        </a:p>
      </dgm:t>
    </dgm:pt>
    <dgm:pt modelId="{2BDB3BF4-D0D5-4952-9D9A-B602B313E8D9}" type="sibTrans" cxnId="{73308370-8D96-4ED4-9376-AE54EA6A008F}">
      <dgm:prSet/>
      <dgm:spPr/>
      <dgm:t>
        <a:bodyPr/>
        <a:lstStyle/>
        <a:p>
          <a:endParaRPr lang="en-US"/>
        </a:p>
      </dgm:t>
    </dgm:pt>
    <dgm:pt modelId="{3285543A-864D-4B50-8820-164CC06A9DE7}" type="pres">
      <dgm:prSet presAssocID="{69757E11-0283-4E5D-8514-74862A6D4C4A}" presName="linear" presStyleCnt="0">
        <dgm:presLayoutVars>
          <dgm:animLvl val="lvl"/>
          <dgm:resizeHandles val="exact"/>
        </dgm:presLayoutVars>
      </dgm:prSet>
      <dgm:spPr/>
    </dgm:pt>
    <dgm:pt modelId="{B2BF359E-DB40-48A7-BAB4-27325850E6FC}" type="pres">
      <dgm:prSet presAssocID="{271CE92C-20FC-47F7-8CBD-28F8DFC3848A}" presName="parentText" presStyleLbl="node1" presStyleIdx="0" presStyleCnt="4">
        <dgm:presLayoutVars>
          <dgm:chMax val="0"/>
          <dgm:bulletEnabled val="1"/>
        </dgm:presLayoutVars>
      </dgm:prSet>
      <dgm:spPr/>
    </dgm:pt>
    <dgm:pt modelId="{D30A3E3B-8EEB-4585-979C-4B3603D8F2A8}" type="pres">
      <dgm:prSet presAssocID="{0959864B-0564-44E1-A51F-B290B0E13217}" presName="spacer" presStyleCnt="0"/>
      <dgm:spPr/>
    </dgm:pt>
    <dgm:pt modelId="{265CEA04-28F9-486D-90AD-AE2B9FAC0998}" type="pres">
      <dgm:prSet presAssocID="{13EEC275-CD81-404C-A9FA-5060F8D276AA}" presName="parentText" presStyleLbl="node1" presStyleIdx="1" presStyleCnt="4">
        <dgm:presLayoutVars>
          <dgm:chMax val="0"/>
          <dgm:bulletEnabled val="1"/>
        </dgm:presLayoutVars>
      </dgm:prSet>
      <dgm:spPr/>
    </dgm:pt>
    <dgm:pt modelId="{346EBD51-F399-44C7-A1BA-B881CF09683F}" type="pres">
      <dgm:prSet presAssocID="{C0A32E7E-2928-4658-81DF-538D3141906C}" presName="spacer" presStyleCnt="0"/>
      <dgm:spPr/>
    </dgm:pt>
    <dgm:pt modelId="{DE328718-B660-4C1B-84DA-AFFE1EAE4DE3}" type="pres">
      <dgm:prSet presAssocID="{CAD2D6C4-92D5-4EBF-A241-AAB52D5C71B5}" presName="parentText" presStyleLbl="node1" presStyleIdx="2" presStyleCnt="4">
        <dgm:presLayoutVars>
          <dgm:chMax val="0"/>
          <dgm:bulletEnabled val="1"/>
        </dgm:presLayoutVars>
      </dgm:prSet>
      <dgm:spPr/>
    </dgm:pt>
    <dgm:pt modelId="{939B7277-D13B-4F2F-9C43-2FAC201128FA}" type="pres">
      <dgm:prSet presAssocID="{83F63E77-F478-46AC-8C4F-9830C9935B1B}" presName="spacer" presStyleCnt="0"/>
      <dgm:spPr/>
    </dgm:pt>
    <dgm:pt modelId="{8EFB9174-5E56-41F4-AE76-496344531EBA}" type="pres">
      <dgm:prSet presAssocID="{D24EA04D-9034-4BE2-9F0C-1D45D4124D64}" presName="parentText" presStyleLbl="node1" presStyleIdx="3" presStyleCnt="4">
        <dgm:presLayoutVars>
          <dgm:chMax val="0"/>
          <dgm:bulletEnabled val="1"/>
        </dgm:presLayoutVars>
      </dgm:prSet>
      <dgm:spPr/>
    </dgm:pt>
  </dgm:ptLst>
  <dgm:cxnLst>
    <dgm:cxn modelId="{421B720C-4092-4C7D-9976-99048A0F4A27}" type="presOf" srcId="{CAD2D6C4-92D5-4EBF-A241-AAB52D5C71B5}" destId="{DE328718-B660-4C1B-84DA-AFFE1EAE4DE3}" srcOrd="0" destOrd="0" presId="urn:microsoft.com/office/officeart/2005/8/layout/vList2"/>
    <dgm:cxn modelId="{1C7FB264-86AA-4689-9487-FE99B89467E2}" type="presOf" srcId="{13EEC275-CD81-404C-A9FA-5060F8D276AA}" destId="{265CEA04-28F9-486D-90AD-AE2B9FAC0998}" srcOrd="0" destOrd="0" presId="urn:microsoft.com/office/officeart/2005/8/layout/vList2"/>
    <dgm:cxn modelId="{44FB3010-0463-440E-B371-F3F30B695A6B}" type="presOf" srcId="{69757E11-0283-4E5D-8514-74862A6D4C4A}" destId="{3285543A-864D-4B50-8820-164CC06A9DE7}" srcOrd="0" destOrd="0" presId="urn:microsoft.com/office/officeart/2005/8/layout/vList2"/>
    <dgm:cxn modelId="{3A3BCD20-2E02-4E68-A405-F7C8CB6D0913}" type="presOf" srcId="{271CE92C-20FC-47F7-8CBD-28F8DFC3848A}" destId="{B2BF359E-DB40-48A7-BAB4-27325850E6FC}" srcOrd="0" destOrd="0" presId="urn:microsoft.com/office/officeart/2005/8/layout/vList2"/>
    <dgm:cxn modelId="{54545AE3-79BF-414B-AA28-27E6A664B7E2}" srcId="{69757E11-0283-4E5D-8514-74862A6D4C4A}" destId="{CAD2D6C4-92D5-4EBF-A241-AAB52D5C71B5}" srcOrd="2" destOrd="0" parTransId="{C7A5A0B2-146F-4EB3-863C-0D13A2B222B3}" sibTransId="{83F63E77-F478-46AC-8C4F-9830C9935B1B}"/>
    <dgm:cxn modelId="{305F4F27-C652-4799-882E-3DFB0A5F2FDA}" type="presOf" srcId="{D24EA04D-9034-4BE2-9F0C-1D45D4124D64}" destId="{8EFB9174-5E56-41F4-AE76-496344531EBA}" srcOrd="0" destOrd="0" presId="urn:microsoft.com/office/officeart/2005/8/layout/vList2"/>
    <dgm:cxn modelId="{DCCEEF89-5FC3-4EB8-BE52-C979790DDB82}" srcId="{69757E11-0283-4E5D-8514-74862A6D4C4A}" destId="{13EEC275-CD81-404C-A9FA-5060F8D276AA}" srcOrd="1" destOrd="0" parTransId="{0EC97832-BB23-4FA9-BEDA-774BCEF27C70}" sibTransId="{C0A32E7E-2928-4658-81DF-538D3141906C}"/>
    <dgm:cxn modelId="{6B28FEF4-949D-4B48-BAB7-C0892B74A494}" srcId="{69757E11-0283-4E5D-8514-74862A6D4C4A}" destId="{271CE92C-20FC-47F7-8CBD-28F8DFC3848A}" srcOrd="0" destOrd="0" parTransId="{DE76472F-43BA-43CB-A0F0-C00FD3EB2774}" sibTransId="{0959864B-0564-44E1-A51F-B290B0E13217}"/>
    <dgm:cxn modelId="{73308370-8D96-4ED4-9376-AE54EA6A008F}" srcId="{69757E11-0283-4E5D-8514-74862A6D4C4A}" destId="{D24EA04D-9034-4BE2-9F0C-1D45D4124D64}" srcOrd="3" destOrd="0" parTransId="{A3657808-4044-4DE0-9C07-2CF1900E39D2}" sibTransId="{2BDB3BF4-D0D5-4952-9D9A-B602B313E8D9}"/>
    <dgm:cxn modelId="{1B9694D7-0C42-4346-A82D-62E5EB66DBBF}" type="presParOf" srcId="{3285543A-864D-4B50-8820-164CC06A9DE7}" destId="{B2BF359E-DB40-48A7-BAB4-27325850E6FC}" srcOrd="0" destOrd="0" presId="urn:microsoft.com/office/officeart/2005/8/layout/vList2"/>
    <dgm:cxn modelId="{9D01E467-5E2E-4D7B-A8DD-786178D2089B}" type="presParOf" srcId="{3285543A-864D-4B50-8820-164CC06A9DE7}" destId="{D30A3E3B-8EEB-4585-979C-4B3603D8F2A8}" srcOrd="1" destOrd="0" presId="urn:microsoft.com/office/officeart/2005/8/layout/vList2"/>
    <dgm:cxn modelId="{FBD6D0D3-9B03-4184-AD97-6C744AAB1540}" type="presParOf" srcId="{3285543A-864D-4B50-8820-164CC06A9DE7}" destId="{265CEA04-28F9-486D-90AD-AE2B9FAC0998}" srcOrd="2" destOrd="0" presId="urn:microsoft.com/office/officeart/2005/8/layout/vList2"/>
    <dgm:cxn modelId="{EF423A71-2772-4BFD-894A-29209EE0654D}" type="presParOf" srcId="{3285543A-864D-4B50-8820-164CC06A9DE7}" destId="{346EBD51-F399-44C7-A1BA-B881CF09683F}" srcOrd="3" destOrd="0" presId="urn:microsoft.com/office/officeart/2005/8/layout/vList2"/>
    <dgm:cxn modelId="{06122917-7DF4-4C72-8F71-3EAB13396EC1}" type="presParOf" srcId="{3285543A-864D-4B50-8820-164CC06A9DE7}" destId="{DE328718-B660-4C1B-84DA-AFFE1EAE4DE3}" srcOrd="4" destOrd="0" presId="urn:microsoft.com/office/officeart/2005/8/layout/vList2"/>
    <dgm:cxn modelId="{190976CC-37E2-49BE-BEF3-8A4EBD33777F}" type="presParOf" srcId="{3285543A-864D-4B50-8820-164CC06A9DE7}" destId="{939B7277-D13B-4F2F-9C43-2FAC201128FA}" srcOrd="5" destOrd="0" presId="urn:microsoft.com/office/officeart/2005/8/layout/vList2"/>
    <dgm:cxn modelId="{7BE41D65-0C3B-4BBE-A64B-51D13DBE8BAF}" type="presParOf" srcId="{3285543A-864D-4B50-8820-164CC06A9DE7}" destId="{8EFB9174-5E56-41F4-AE76-496344531EB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4A5EA91-6825-4935-B67A-4E386A4ECC83}" type="doc">
      <dgm:prSet loTypeId="urn:microsoft.com/office/officeart/2008/layout/BendingPictureCaptionList" loCatId="picture" qsTypeId="urn:microsoft.com/office/officeart/2005/8/quickstyle/simple5" qsCatId="simple" csTypeId="urn:microsoft.com/office/officeart/2005/8/colors/accent1_2" csCatId="accent1" phldr="1"/>
      <dgm:spPr/>
      <dgm:t>
        <a:bodyPr/>
        <a:lstStyle/>
        <a:p>
          <a:endParaRPr lang="en-US"/>
        </a:p>
      </dgm:t>
    </dgm:pt>
    <dgm:pt modelId="{2E11E4F1-061B-4F10-935F-15BE4A3F06CC}">
      <dgm:prSet phldrT="[Text]"/>
      <dgm:spPr/>
      <dgm:t>
        <a:bodyPr/>
        <a:lstStyle/>
        <a:p>
          <a:r>
            <a:rPr lang="en-US" dirty="0"/>
            <a:t>Unstoppable</a:t>
          </a:r>
        </a:p>
      </dgm:t>
    </dgm:pt>
    <dgm:pt modelId="{5AE47DBD-0173-4CA8-AE13-28A972BF5D66}" type="parTrans" cxnId="{2FB85811-F97E-4ED8-B66A-74E0D672D720}">
      <dgm:prSet/>
      <dgm:spPr/>
      <dgm:t>
        <a:bodyPr/>
        <a:lstStyle/>
        <a:p>
          <a:endParaRPr lang="en-US"/>
        </a:p>
      </dgm:t>
    </dgm:pt>
    <dgm:pt modelId="{5F64614E-A734-40B7-9BFC-8190F0E6F653}" type="sibTrans" cxnId="{2FB85811-F97E-4ED8-B66A-74E0D672D720}">
      <dgm:prSet/>
      <dgm:spPr/>
      <dgm:t>
        <a:bodyPr/>
        <a:lstStyle/>
        <a:p>
          <a:endParaRPr lang="en-US"/>
        </a:p>
      </dgm:t>
    </dgm:pt>
    <dgm:pt modelId="{4651198E-5215-4E35-B8C9-E522725B213C}" type="pres">
      <dgm:prSet presAssocID="{94A5EA91-6825-4935-B67A-4E386A4ECC83}" presName="Name0" presStyleCnt="0">
        <dgm:presLayoutVars>
          <dgm:dir/>
          <dgm:resizeHandles val="exact"/>
        </dgm:presLayoutVars>
      </dgm:prSet>
      <dgm:spPr/>
    </dgm:pt>
    <dgm:pt modelId="{9556E54C-564D-4A87-86D6-B1FC6DFEC51F}" type="pres">
      <dgm:prSet presAssocID="{2E11E4F1-061B-4F10-935F-15BE4A3F06CC}" presName="composite" presStyleCnt="0"/>
      <dgm:spPr/>
    </dgm:pt>
    <dgm:pt modelId="{C6A96405-3765-444E-A27D-2B7031DE04CB}" type="pres">
      <dgm:prSet presAssocID="{2E11E4F1-061B-4F10-935F-15BE4A3F06CC}" presName="rect1" presStyleLbl="bgImgPlace1" presStyleIdx="0" presStyleCnt="1" custScaleX="89000" custScaleY="128798"/>
      <dgm:spPr>
        <a:blipFill rotWithShape="1">
          <a:blip xmlns:r="http://schemas.openxmlformats.org/officeDocument/2006/relationships" r:embed="rId1"/>
          <a:stretch>
            <a:fillRect/>
          </a:stretch>
        </a:blipFill>
      </dgm:spPr>
    </dgm:pt>
    <dgm:pt modelId="{8EB37194-B40A-4FE7-B6D1-1ADE4F30C1FB}" type="pres">
      <dgm:prSet presAssocID="{2E11E4F1-061B-4F10-935F-15BE4A3F06CC}" presName="wedgeRectCallout1" presStyleLbl="node1" presStyleIdx="0" presStyleCnt="1">
        <dgm:presLayoutVars>
          <dgm:bulletEnabled val="1"/>
        </dgm:presLayoutVars>
      </dgm:prSet>
      <dgm:spPr/>
    </dgm:pt>
  </dgm:ptLst>
  <dgm:cxnLst>
    <dgm:cxn modelId="{ED3D80AC-6400-488D-909B-E3B4094EF052}" type="presOf" srcId="{94A5EA91-6825-4935-B67A-4E386A4ECC83}" destId="{4651198E-5215-4E35-B8C9-E522725B213C}" srcOrd="0" destOrd="0" presId="urn:microsoft.com/office/officeart/2008/layout/BendingPictureCaptionList"/>
    <dgm:cxn modelId="{2FB85811-F97E-4ED8-B66A-74E0D672D720}" srcId="{94A5EA91-6825-4935-B67A-4E386A4ECC83}" destId="{2E11E4F1-061B-4F10-935F-15BE4A3F06CC}" srcOrd="0" destOrd="0" parTransId="{5AE47DBD-0173-4CA8-AE13-28A972BF5D66}" sibTransId="{5F64614E-A734-40B7-9BFC-8190F0E6F653}"/>
    <dgm:cxn modelId="{59912A8F-D47F-453F-8400-A5A057027AFA}" type="presOf" srcId="{2E11E4F1-061B-4F10-935F-15BE4A3F06CC}" destId="{8EB37194-B40A-4FE7-B6D1-1ADE4F30C1FB}" srcOrd="0" destOrd="0" presId="urn:microsoft.com/office/officeart/2008/layout/BendingPictureCaptionList"/>
    <dgm:cxn modelId="{3CAAFCAA-79E3-4C23-AF3F-8AFA7CC1C337}" type="presParOf" srcId="{4651198E-5215-4E35-B8C9-E522725B213C}" destId="{9556E54C-564D-4A87-86D6-B1FC6DFEC51F}" srcOrd="0" destOrd="0" presId="urn:microsoft.com/office/officeart/2008/layout/BendingPictureCaptionList"/>
    <dgm:cxn modelId="{FF067BB8-BA33-4938-958C-8E5444E64544}" type="presParOf" srcId="{9556E54C-564D-4A87-86D6-B1FC6DFEC51F}" destId="{C6A96405-3765-444E-A27D-2B7031DE04CB}" srcOrd="0" destOrd="0" presId="urn:microsoft.com/office/officeart/2008/layout/BendingPictureCaptionList"/>
    <dgm:cxn modelId="{5E02F35B-940C-4433-A228-F1C50B7C4EA7}" type="presParOf" srcId="{9556E54C-564D-4A87-86D6-B1FC6DFEC51F}" destId="{8EB37194-B40A-4FE7-B6D1-1ADE4F30C1FB}"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4A920F-A039-4471-967F-8531C9A0969F}" type="doc">
      <dgm:prSet loTypeId="urn:microsoft.com/office/officeart/2005/8/layout/arrow2" loCatId="process" qsTypeId="urn:microsoft.com/office/officeart/2005/8/quickstyle/3d9" qsCatId="3D" csTypeId="urn:microsoft.com/office/officeart/2005/8/colors/accent5_4" csCatId="accent5" phldr="1"/>
      <dgm:spPr/>
    </dgm:pt>
    <dgm:pt modelId="{1346BC52-5E37-469E-97F9-F44D1D7FCFC1}">
      <dgm:prSet phldrT="[Text]"/>
      <dgm:spPr/>
      <dgm:t>
        <a:bodyPr/>
        <a:lstStyle/>
        <a:p>
          <a:pPr algn="ctr"/>
          <a:r>
            <a:rPr lang="en-US" b="1" i="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gm:t>
    </dgm:pt>
    <dgm:pt modelId="{72699F9D-61B6-463F-8718-A2E74BC41CBE}" type="par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8550EE63-488B-4854-8201-68A01C771B8D}" type="sib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0BB2253A-C5F6-4F74-8750-6047E58DC4BC}">
      <dgm:prSet phldrT="[Text]"/>
      <dgm:spPr/>
      <dgm:t>
        <a:bodyPr/>
        <a:lstStyle/>
        <a:p>
          <a:pPr algn="ctr"/>
          <a:r>
            <a:rPr lang="en-US" b="1" cap="none" spc="0" dirty="0">
              <a:ln w="9525">
                <a:noFill/>
                <a:prstDash val="solid"/>
              </a:ln>
              <a:noFill/>
              <a:effectLst>
                <a:outerShdw blurRad="12700" dist="38100" dir="2700000" algn="tl" rotWithShape="0">
                  <a:schemeClr val="accent5">
                    <a:lumMod val="60000"/>
                    <a:lumOff val="40000"/>
                  </a:schemeClr>
                </a:outerShdw>
              </a:effectLst>
            </a:rPr>
            <a:t>The “Gentile Age”</a:t>
          </a:r>
        </a:p>
      </dgm:t>
    </dgm:pt>
    <dgm:pt modelId="{57FA7019-91A2-45CC-8DCF-9DB2E5219721}" type="par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9EB5BA02-DDAD-49FE-85EB-5E9FCF7929CD}" type="sib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F77F6D9D-AE93-4806-A2E0-5ABF593CE34B}">
      <dgm:prSet phldrT="[Text]"/>
      <dgm:spPr/>
      <dgm:t>
        <a:bodyPr/>
        <a:lstStyle/>
        <a:p>
          <a:pPr algn="ctr"/>
          <a:r>
            <a:rPr lang="en-US" b="1" cap="none" spc="0" dirty="0">
              <a:ln w="9525">
                <a:noFill/>
                <a:prstDash val="solid"/>
              </a:ln>
              <a:noFill/>
              <a:effectLst>
                <a:outerShdw blurRad="12700" dist="38100" dir="2700000" algn="tl" rotWithShape="0">
                  <a:schemeClr val="accent5">
                    <a:lumMod val="60000"/>
                    <a:lumOff val="40000"/>
                  </a:schemeClr>
                </a:outerShdw>
              </a:effectLst>
            </a:rPr>
            <a:t>“Jacob’s Trouble”</a:t>
          </a:r>
        </a:p>
      </dgm:t>
    </dgm:pt>
    <dgm:pt modelId="{E2B814F2-372E-4913-B269-836FB6F7CF76}" type="par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454DD3FD-2A44-49D1-AE06-550A0C7BF813}" type="sib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606EC037-040C-423C-AAD8-3E6044141313}" type="pres">
      <dgm:prSet presAssocID="{014A920F-A039-4471-967F-8531C9A0969F}" presName="arrowDiagram" presStyleCnt="0">
        <dgm:presLayoutVars>
          <dgm:chMax val="5"/>
          <dgm:dir/>
          <dgm:resizeHandles val="exact"/>
        </dgm:presLayoutVars>
      </dgm:prSet>
      <dgm:spPr/>
    </dgm:pt>
    <dgm:pt modelId="{F608A861-C56D-4685-B30D-652672183696}" type="pres">
      <dgm:prSet presAssocID="{014A920F-A039-4471-967F-8531C9A0969F}" presName="arrow" presStyleLbl="bgShp" presStyleIdx="0" presStyleCnt="1"/>
      <dgm:spPr/>
    </dgm:pt>
    <dgm:pt modelId="{F390A3E3-7DD0-4179-A07A-EC73B9783B44}" type="pres">
      <dgm:prSet presAssocID="{014A920F-A039-4471-967F-8531C9A0969F}" presName="arrowDiagram3" presStyleCnt="0"/>
      <dgm:spPr/>
    </dgm:pt>
    <dgm:pt modelId="{8825F9F1-3948-42E9-B48C-CFA7AC07C3DD}" type="pres">
      <dgm:prSet presAssocID="{1346BC52-5E37-469E-97F9-F44D1D7FCFC1}" presName="bullet3a" presStyleLbl="node1" presStyleIdx="0" presStyleCnt="3"/>
      <dgm:spPr/>
    </dgm:pt>
    <dgm:pt modelId="{2D2C8F68-6B63-4E08-93AB-C4EE89CAC7A4}" type="pres">
      <dgm:prSet presAssocID="{1346BC52-5E37-469E-97F9-F44D1D7FCFC1}" presName="textBox3a" presStyleLbl="revTx" presStyleIdx="0" presStyleCnt="3">
        <dgm:presLayoutVars>
          <dgm:bulletEnabled val="1"/>
        </dgm:presLayoutVars>
      </dgm:prSet>
      <dgm:spPr/>
    </dgm:pt>
    <dgm:pt modelId="{18C099EC-217D-43F8-8A6C-9FDB14B5C149}" type="pres">
      <dgm:prSet presAssocID="{0BB2253A-C5F6-4F74-8750-6047E58DC4BC}" presName="bullet3b" presStyleLbl="node1" presStyleIdx="1" presStyleCnt="3"/>
      <dgm:spPr/>
    </dgm:pt>
    <dgm:pt modelId="{2644F4FD-0E12-4701-AFFE-5280226F5649}" type="pres">
      <dgm:prSet presAssocID="{0BB2253A-C5F6-4F74-8750-6047E58DC4BC}" presName="textBox3b" presStyleLbl="revTx" presStyleIdx="1" presStyleCnt="3">
        <dgm:presLayoutVars>
          <dgm:bulletEnabled val="1"/>
        </dgm:presLayoutVars>
      </dgm:prSet>
      <dgm:spPr/>
    </dgm:pt>
    <dgm:pt modelId="{FAA8D8A9-7225-4158-BC8F-A3977732E86E}" type="pres">
      <dgm:prSet presAssocID="{F77F6D9D-AE93-4806-A2E0-5ABF593CE34B}" presName="bullet3c" presStyleLbl="node1" presStyleIdx="2" presStyleCnt="3"/>
      <dgm:spPr/>
    </dgm:pt>
    <dgm:pt modelId="{935F28E6-607D-4B8C-B558-D83C04A651A8}" type="pres">
      <dgm:prSet presAssocID="{F77F6D9D-AE93-4806-A2E0-5ABF593CE34B}" presName="textBox3c" presStyleLbl="revTx" presStyleIdx="2" presStyleCnt="3">
        <dgm:presLayoutVars>
          <dgm:bulletEnabled val="1"/>
        </dgm:presLayoutVars>
      </dgm:prSet>
      <dgm:spPr/>
    </dgm:pt>
  </dgm:ptLst>
  <dgm:cxnLst>
    <dgm:cxn modelId="{58C00F2A-37E9-4B17-A4E5-0CB712546636}" srcId="{014A920F-A039-4471-967F-8531C9A0969F}" destId="{1346BC52-5E37-469E-97F9-F44D1D7FCFC1}" srcOrd="0" destOrd="0" parTransId="{72699F9D-61B6-463F-8718-A2E74BC41CBE}" sibTransId="{8550EE63-488B-4854-8201-68A01C771B8D}"/>
    <dgm:cxn modelId="{B0C29F8D-EB27-490C-A956-35C8797A72AB}" type="presOf" srcId="{F77F6D9D-AE93-4806-A2E0-5ABF593CE34B}" destId="{935F28E6-607D-4B8C-B558-D83C04A651A8}" srcOrd="0" destOrd="0" presId="urn:microsoft.com/office/officeart/2005/8/layout/arrow2"/>
    <dgm:cxn modelId="{9E44E957-DABA-40B7-934C-C426E28FD639}" type="presOf" srcId="{014A920F-A039-4471-967F-8531C9A0969F}" destId="{606EC037-040C-423C-AAD8-3E6044141313}" srcOrd="0" destOrd="0" presId="urn:microsoft.com/office/officeart/2005/8/layout/arrow2"/>
    <dgm:cxn modelId="{42C3152A-EA56-484F-B31C-C71F4C0788BE}" srcId="{014A920F-A039-4471-967F-8531C9A0969F}" destId="{F77F6D9D-AE93-4806-A2E0-5ABF593CE34B}" srcOrd="2" destOrd="0" parTransId="{E2B814F2-372E-4913-B269-836FB6F7CF76}" sibTransId="{454DD3FD-2A44-49D1-AE06-550A0C7BF813}"/>
    <dgm:cxn modelId="{887FCA3E-BDFF-453A-AE78-1D694A970E39}" srcId="{014A920F-A039-4471-967F-8531C9A0969F}" destId="{0BB2253A-C5F6-4F74-8750-6047E58DC4BC}" srcOrd="1" destOrd="0" parTransId="{57FA7019-91A2-45CC-8DCF-9DB2E5219721}" sibTransId="{9EB5BA02-DDAD-49FE-85EB-5E9FCF7929CD}"/>
    <dgm:cxn modelId="{8EBC6B3B-6764-43AC-BAE0-101408D94C01}" type="presOf" srcId="{0BB2253A-C5F6-4F74-8750-6047E58DC4BC}" destId="{2644F4FD-0E12-4701-AFFE-5280226F5649}" srcOrd="0" destOrd="0" presId="urn:microsoft.com/office/officeart/2005/8/layout/arrow2"/>
    <dgm:cxn modelId="{36F06DB8-9684-4544-9695-F67CFE19CBC4}" type="presOf" srcId="{1346BC52-5E37-469E-97F9-F44D1D7FCFC1}" destId="{2D2C8F68-6B63-4E08-93AB-C4EE89CAC7A4}" srcOrd="0" destOrd="0" presId="urn:microsoft.com/office/officeart/2005/8/layout/arrow2"/>
    <dgm:cxn modelId="{E15FF059-CDA7-4750-A406-E6A7B989214E}" type="presParOf" srcId="{606EC037-040C-423C-AAD8-3E6044141313}" destId="{F608A861-C56D-4685-B30D-652672183696}" srcOrd="0" destOrd="0" presId="urn:microsoft.com/office/officeart/2005/8/layout/arrow2"/>
    <dgm:cxn modelId="{B7ADC211-E372-47C7-ABF6-0B71707D2FBA}" type="presParOf" srcId="{606EC037-040C-423C-AAD8-3E6044141313}" destId="{F390A3E3-7DD0-4179-A07A-EC73B9783B44}" srcOrd="1" destOrd="0" presId="urn:microsoft.com/office/officeart/2005/8/layout/arrow2"/>
    <dgm:cxn modelId="{80AD7B10-3BB4-494E-9553-275FC33FE0E1}" type="presParOf" srcId="{F390A3E3-7DD0-4179-A07A-EC73B9783B44}" destId="{8825F9F1-3948-42E9-B48C-CFA7AC07C3DD}" srcOrd="0" destOrd="0" presId="urn:microsoft.com/office/officeart/2005/8/layout/arrow2"/>
    <dgm:cxn modelId="{57DA7078-B13C-4B8D-ACF5-5DB4A5E85FFA}" type="presParOf" srcId="{F390A3E3-7DD0-4179-A07A-EC73B9783B44}" destId="{2D2C8F68-6B63-4E08-93AB-C4EE89CAC7A4}" srcOrd="1" destOrd="0" presId="urn:microsoft.com/office/officeart/2005/8/layout/arrow2"/>
    <dgm:cxn modelId="{38A2DCD1-EB44-4E66-BF3A-598664D34DFF}" type="presParOf" srcId="{F390A3E3-7DD0-4179-A07A-EC73B9783B44}" destId="{18C099EC-217D-43F8-8A6C-9FDB14B5C149}" srcOrd="2" destOrd="0" presId="urn:microsoft.com/office/officeart/2005/8/layout/arrow2"/>
    <dgm:cxn modelId="{644CC9FA-4C3F-443F-8324-9576AF476477}" type="presParOf" srcId="{F390A3E3-7DD0-4179-A07A-EC73B9783B44}" destId="{2644F4FD-0E12-4701-AFFE-5280226F5649}" srcOrd="3" destOrd="0" presId="urn:microsoft.com/office/officeart/2005/8/layout/arrow2"/>
    <dgm:cxn modelId="{F1134B4D-D14F-4D8D-9270-C9A11AF72D72}" type="presParOf" srcId="{F390A3E3-7DD0-4179-A07A-EC73B9783B44}" destId="{FAA8D8A9-7225-4158-BC8F-A3977732E86E}" srcOrd="4" destOrd="0" presId="urn:microsoft.com/office/officeart/2005/8/layout/arrow2"/>
    <dgm:cxn modelId="{CBA2B8D2-0981-48C8-928D-0C944F3D2C7A}" type="presParOf" srcId="{F390A3E3-7DD0-4179-A07A-EC73B9783B44}" destId="{935F28E6-607D-4B8C-B558-D83C04A651A8}"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4A920F-A039-4471-967F-8531C9A0969F}" type="doc">
      <dgm:prSet loTypeId="urn:microsoft.com/office/officeart/2005/8/layout/arrow2" loCatId="process" qsTypeId="urn:microsoft.com/office/officeart/2005/8/quickstyle/3d9" qsCatId="3D" csTypeId="urn:microsoft.com/office/officeart/2005/8/colors/accent5_4" csCatId="accent5" phldr="1"/>
      <dgm:spPr/>
    </dgm:pt>
    <dgm:pt modelId="{1346BC52-5E37-469E-97F9-F44D1D7FCFC1}">
      <dgm:prSet phldrT="[Text]"/>
      <dgm:spPr/>
      <dgm:t>
        <a:bodyPr/>
        <a:lstStyle/>
        <a:p>
          <a:pPr algn="ctr"/>
          <a:r>
            <a:rPr lang="en-US" b="1" i="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gm:t>
    </dgm:pt>
    <dgm:pt modelId="{72699F9D-61B6-463F-8718-A2E74BC41CBE}" type="par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8550EE63-488B-4854-8201-68A01C771B8D}" type="sib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0BB2253A-C5F6-4F74-8750-6047E58DC4BC}">
      <dgm:prSet phldrT="[Text]"/>
      <dgm:spPr/>
      <dgm:t>
        <a:bodyPr/>
        <a:lstStyle/>
        <a:p>
          <a:pPr algn="ctr"/>
          <a:r>
            <a:rPr lang="en-US"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“Gentile Age”</a:t>
          </a:r>
        </a:p>
      </dgm:t>
    </dgm:pt>
    <dgm:pt modelId="{57FA7019-91A2-45CC-8DCF-9DB2E5219721}" type="par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9EB5BA02-DDAD-49FE-85EB-5E9FCF7929CD}" type="sib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F77F6D9D-AE93-4806-A2E0-5ABF593CE34B}">
      <dgm:prSet phldrT="[Text]"/>
      <dgm:spPr/>
      <dgm:t>
        <a:bodyPr/>
        <a:lstStyle/>
        <a:p>
          <a:pPr algn="ctr"/>
          <a:r>
            <a:rPr lang="en-US" b="1" cap="none" spc="0" dirty="0">
              <a:ln w="9525">
                <a:noFill/>
                <a:prstDash val="solid"/>
              </a:ln>
              <a:noFill/>
              <a:effectLst>
                <a:outerShdw blurRad="12700" dist="38100" dir="2700000" algn="tl" rotWithShape="0">
                  <a:schemeClr val="accent5">
                    <a:lumMod val="60000"/>
                    <a:lumOff val="40000"/>
                  </a:schemeClr>
                </a:outerShdw>
              </a:effectLst>
            </a:rPr>
            <a:t>“Jacob’s Trouble”</a:t>
          </a:r>
        </a:p>
      </dgm:t>
    </dgm:pt>
    <dgm:pt modelId="{E2B814F2-372E-4913-B269-836FB6F7CF76}" type="par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454DD3FD-2A44-49D1-AE06-550A0C7BF813}" type="sib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606EC037-040C-423C-AAD8-3E6044141313}" type="pres">
      <dgm:prSet presAssocID="{014A920F-A039-4471-967F-8531C9A0969F}" presName="arrowDiagram" presStyleCnt="0">
        <dgm:presLayoutVars>
          <dgm:chMax val="5"/>
          <dgm:dir/>
          <dgm:resizeHandles val="exact"/>
        </dgm:presLayoutVars>
      </dgm:prSet>
      <dgm:spPr/>
    </dgm:pt>
    <dgm:pt modelId="{F608A861-C56D-4685-B30D-652672183696}" type="pres">
      <dgm:prSet presAssocID="{014A920F-A039-4471-967F-8531C9A0969F}" presName="arrow" presStyleLbl="bgShp" presStyleIdx="0" presStyleCnt="1"/>
      <dgm:spPr/>
    </dgm:pt>
    <dgm:pt modelId="{F390A3E3-7DD0-4179-A07A-EC73B9783B44}" type="pres">
      <dgm:prSet presAssocID="{014A920F-A039-4471-967F-8531C9A0969F}" presName="arrowDiagram3" presStyleCnt="0"/>
      <dgm:spPr/>
    </dgm:pt>
    <dgm:pt modelId="{8825F9F1-3948-42E9-B48C-CFA7AC07C3DD}" type="pres">
      <dgm:prSet presAssocID="{1346BC52-5E37-469E-97F9-F44D1D7FCFC1}" presName="bullet3a" presStyleLbl="node1" presStyleIdx="0" presStyleCnt="3"/>
      <dgm:spPr/>
    </dgm:pt>
    <dgm:pt modelId="{2D2C8F68-6B63-4E08-93AB-C4EE89CAC7A4}" type="pres">
      <dgm:prSet presAssocID="{1346BC52-5E37-469E-97F9-F44D1D7FCFC1}" presName="textBox3a" presStyleLbl="revTx" presStyleIdx="0" presStyleCnt="3">
        <dgm:presLayoutVars>
          <dgm:bulletEnabled val="1"/>
        </dgm:presLayoutVars>
      </dgm:prSet>
      <dgm:spPr/>
    </dgm:pt>
    <dgm:pt modelId="{18C099EC-217D-43F8-8A6C-9FDB14B5C149}" type="pres">
      <dgm:prSet presAssocID="{0BB2253A-C5F6-4F74-8750-6047E58DC4BC}" presName="bullet3b" presStyleLbl="node1" presStyleIdx="1" presStyleCnt="3"/>
      <dgm:spPr/>
    </dgm:pt>
    <dgm:pt modelId="{2644F4FD-0E12-4701-AFFE-5280226F5649}" type="pres">
      <dgm:prSet presAssocID="{0BB2253A-C5F6-4F74-8750-6047E58DC4BC}" presName="textBox3b" presStyleLbl="revTx" presStyleIdx="1" presStyleCnt="3">
        <dgm:presLayoutVars>
          <dgm:bulletEnabled val="1"/>
        </dgm:presLayoutVars>
      </dgm:prSet>
      <dgm:spPr/>
    </dgm:pt>
    <dgm:pt modelId="{FAA8D8A9-7225-4158-BC8F-A3977732E86E}" type="pres">
      <dgm:prSet presAssocID="{F77F6D9D-AE93-4806-A2E0-5ABF593CE34B}" presName="bullet3c" presStyleLbl="node1" presStyleIdx="2" presStyleCnt="3"/>
      <dgm:spPr/>
    </dgm:pt>
    <dgm:pt modelId="{935F28E6-607D-4B8C-B558-D83C04A651A8}" type="pres">
      <dgm:prSet presAssocID="{F77F6D9D-AE93-4806-A2E0-5ABF593CE34B}" presName="textBox3c" presStyleLbl="revTx" presStyleIdx="2" presStyleCnt="3">
        <dgm:presLayoutVars>
          <dgm:bulletEnabled val="1"/>
        </dgm:presLayoutVars>
      </dgm:prSet>
      <dgm:spPr/>
    </dgm:pt>
  </dgm:ptLst>
  <dgm:cxnLst>
    <dgm:cxn modelId="{58C00F2A-37E9-4B17-A4E5-0CB712546636}" srcId="{014A920F-A039-4471-967F-8531C9A0969F}" destId="{1346BC52-5E37-469E-97F9-F44D1D7FCFC1}" srcOrd="0" destOrd="0" parTransId="{72699F9D-61B6-463F-8718-A2E74BC41CBE}" sibTransId="{8550EE63-488B-4854-8201-68A01C771B8D}"/>
    <dgm:cxn modelId="{B0C29F8D-EB27-490C-A956-35C8797A72AB}" type="presOf" srcId="{F77F6D9D-AE93-4806-A2E0-5ABF593CE34B}" destId="{935F28E6-607D-4B8C-B558-D83C04A651A8}" srcOrd="0" destOrd="0" presId="urn:microsoft.com/office/officeart/2005/8/layout/arrow2"/>
    <dgm:cxn modelId="{9E44E957-DABA-40B7-934C-C426E28FD639}" type="presOf" srcId="{014A920F-A039-4471-967F-8531C9A0969F}" destId="{606EC037-040C-423C-AAD8-3E6044141313}" srcOrd="0" destOrd="0" presId="urn:microsoft.com/office/officeart/2005/8/layout/arrow2"/>
    <dgm:cxn modelId="{42C3152A-EA56-484F-B31C-C71F4C0788BE}" srcId="{014A920F-A039-4471-967F-8531C9A0969F}" destId="{F77F6D9D-AE93-4806-A2E0-5ABF593CE34B}" srcOrd="2" destOrd="0" parTransId="{E2B814F2-372E-4913-B269-836FB6F7CF76}" sibTransId="{454DD3FD-2A44-49D1-AE06-550A0C7BF813}"/>
    <dgm:cxn modelId="{887FCA3E-BDFF-453A-AE78-1D694A970E39}" srcId="{014A920F-A039-4471-967F-8531C9A0969F}" destId="{0BB2253A-C5F6-4F74-8750-6047E58DC4BC}" srcOrd="1" destOrd="0" parTransId="{57FA7019-91A2-45CC-8DCF-9DB2E5219721}" sibTransId="{9EB5BA02-DDAD-49FE-85EB-5E9FCF7929CD}"/>
    <dgm:cxn modelId="{8EBC6B3B-6764-43AC-BAE0-101408D94C01}" type="presOf" srcId="{0BB2253A-C5F6-4F74-8750-6047E58DC4BC}" destId="{2644F4FD-0E12-4701-AFFE-5280226F5649}" srcOrd="0" destOrd="0" presId="urn:microsoft.com/office/officeart/2005/8/layout/arrow2"/>
    <dgm:cxn modelId="{36F06DB8-9684-4544-9695-F67CFE19CBC4}" type="presOf" srcId="{1346BC52-5E37-469E-97F9-F44D1D7FCFC1}" destId="{2D2C8F68-6B63-4E08-93AB-C4EE89CAC7A4}" srcOrd="0" destOrd="0" presId="urn:microsoft.com/office/officeart/2005/8/layout/arrow2"/>
    <dgm:cxn modelId="{E15FF059-CDA7-4750-A406-E6A7B989214E}" type="presParOf" srcId="{606EC037-040C-423C-AAD8-3E6044141313}" destId="{F608A861-C56D-4685-B30D-652672183696}" srcOrd="0" destOrd="0" presId="urn:microsoft.com/office/officeart/2005/8/layout/arrow2"/>
    <dgm:cxn modelId="{B7ADC211-E372-47C7-ABF6-0B71707D2FBA}" type="presParOf" srcId="{606EC037-040C-423C-AAD8-3E6044141313}" destId="{F390A3E3-7DD0-4179-A07A-EC73B9783B44}" srcOrd="1" destOrd="0" presId="urn:microsoft.com/office/officeart/2005/8/layout/arrow2"/>
    <dgm:cxn modelId="{80AD7B10-3BB4-494E-9553-275FC33FE0E1}" type="presParOf" srcId="{F390A3E3-7DD0-4179-A07A-EC73B9783B44}" destId="{8825F9F1-3948-42E9-B48C-CFA7AC07C3DD}" srcOrd="0" destOrd="0" presId="urn:microsoft.com/office/officeart/2005/8/layout/arrow2"/>
    <dgm:cxn modelId="{57DA7078-B13C-4B8D-ACF5-5DB4A5E85FFA}" type="presParOf" srcId="{F390A3E3-7DD0-4179-A07A-EC73B9783B44}" destId="{2D2C8F68-6B63-4E08-93AB-C4EE89CAC7A4}" srcOrd="1" destOrd="0" presId="urn:microsoft.com/office/officeart/2005/8/layout/arrow2"/>
    <dgm:cxn modelId="{38A2DCD1-EB44-4E66-BF3A-598664D34DFF}" type="presParOf" srcId="{F390A3E3-7DD0-4179-A07A-EC73B9783B44}" destId="{18C099EC-217D-43F8-8A6C-9FDB14B5C149}" srcOrd="2" destOrd="0" presId="urn:microsoft.com/office/officeart/2005/8/layout/arrow2"/>
    <dgm:cxn modelId="{644CC9FA-4C3F-443F-8324-9576AF476477}" type="presParOf" srcId="{F390A3E3-7DD0-4179-A07A-EC73B9783B44}" destId="{2644F4FD-0E12-4701-AFFE-5280226F5649}" srcOrd="3" destOrd="0" presId="urn:microsoft.com/office/officeart/2005/8/layout/arrow2"/>
    <dgm:cxn modelId="{F1134B4D-D14F-4D8D-9270-C9A11AF72D72}" type="presParOf" srcId="{F390A3E3-7DD0-4179-A07A-EC73B9783B44}" destId="{FAA8D8A9-7225-4158-BC8F-A3977732E86E}" srcOrd="4" destOrd="0" presId="urn:microsoft.com/office/officeart/2005/8/layout/arrow2"/>
    <dgm:cxn modelId="{CBA2B8D2-0981-48C8-928D-0C944F3D2C7A}" type="presParOf" srcId="{F390A3E3-7DD0-4179-A07A-EC73B9783B44}" destId="{935F28E6-607D-4B8C-B558-D83C04A651A8}"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4A920F-A039-4471-967F-8531C9A0969F}" type="doc">
      <dgm:prSet loTypeId="urn:microsoft.com/office/officeart/2005/8/layout/arrow2" loCatId="process" qsTypeId="urn:microsoft.com/office/officeart/2005/8/quickstyle/3d9" qsCatId="3D" csTypeId="urn:microsoft.com/office/officeart/2005/8/colors/accent5_4" csCatId="accent5" phldr="1"/>
      <dgm:spPr/>
    </dgm:pt>
    <dgm:pt modelId="{1346BC52-5E37-469E-97F9-F44D1D7FCFC1}">
      <dgm:prSet phldrT="[Text]"/>
      <dgm:spPr/>
      <dgm:t>
        <a:bodyPr/>
        <a:lstStyle/>
        <a:p>
          <a:pPr algn="ctr"/>
          <a:r>
            <a:rPr lang="en-US" b="1" i="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gm:t>
    </dgm:pt>
    <dgm:pt modelId="{72699F9D-61B6-463F-8718-A2E74BC41CBE}" type="par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8550EE63-488B-4854-8201-68A01C771B8D}" type="sib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0BB2253A-C5F6-4F74-8750-6047E58DC4BC}">
      <dgm:prSet phldrT="[Text]"/>
      <dgm:spPr/>
      <dgm:t>
        <a:bodyPr/>
        <a:lstStyle/>
        <a:p>
          <a:pPr algn="ctr"/>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“Gentile Age”</a:t>
          </a:r>
        </a:p>
      </dgm:t>
    </dgm:pt>
    <dgm:pt modelId="{57FA7019-91A2-45CC-8DCF-9DB2E5219721}" type="par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9EB5BA02-DDAD-49FE-85EB-5E9FCF7929CD}" type="sib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F77F6D9D-AE93-4806-A2E0-5ABF593CE34B}">
      <dgm:prSet phldrT="[Text]" custT="1"/>
      <dgm:spPr/>
      <dgm:t>
        <a:bodyPr/>
        <a:lstStyle/>
        <a:p>
          <a:pPr algn="ctr"/>
          <a:r>
            <a:rPr lang="en-US" sz="44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Jacob’s Trouble</a:t>
          </a:r>
        </a:p>
      </dgm:t>
    </dgm:pt>
    <dgm:pt modelId="{E2B814F2-372E-4913-B269-836FB6F7CF76}" type="par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454DD3FD-2A44-49D1-AE06-550A0C7BF813}" type="sib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606EC037-040C-423C-AAD8-3E6044141313}" type="pres">
      <dgm:prSet presAssocID="{014A920F-A039-4471-967F-8531C9A0969F}" presName="arrowDiagram" presStyleCnt="0">
        <dgm:presLayoutVars>
          <dgm:chMax val="5"/>
          <dgm:dir/>
          <dgm:resizeHandles val="exact"/>
        </dgm:presLayoutVars>
      </dgm:prSet>
      <dgm:spPr/>
    </dgm:pt>
    <dgm:pt modelId="{F608A861-C56D-4685-B30D-652672183696}" type="pres">
      <dgm:prSet presAssocID="{014A920F-A039-4471-967F-8531C9A0969F}" presName="arrow" presStyleLbl="bgShp" presStyleIdx="0" presStyleCnt="1"/>
      <dgm:spPr/>
    </dgm:pt>
    <dgm:pt modelId="{F390A3E3-7DD0-4179-A07A-EC73B9783B44}" type="pres">
      <dgm:prSet presAssocID="{014A920F-A039-4471-967F-8531C9A0969F}" presName="arrowDiagram3" presStyleCnt="0"/>
      <dgm:spPr/>
    </dgm:pt>
    <dgm:pt modelId="{8825F9F1-3948-42E9-B48C-CFA7AC07C3DD}" type="pres">
      <dgm:prSet presAssocID="{1346BC52-5E37-469E-97F9-F44D1D7FCFC1}" presName="bullet3a" presStyleLbl="node1" presStyleIdx="0" presStyleCnt="3"/>
      <dgm:spPr/>
    </dgm:pt>
    <dgm:pt modelId="{2D2C8F68-6B63-4E08-93AB-C4EE89CAC7A4}" type="pres">
      <dgm:prSet presAssocID="{1346BC52-5E37-469E-97F9-F44D1D7FCFC1}" presName="textBox3a" presStyleLbl="revTx" presStyleIdx="0" presStyleCnt="3">
        <dgm:presLayoutVars>
          <dgm:bulletEnabled val="1"/>
        </dgm:presLayoutVars>
      </dgm:prSet>
      <dgm:spPr/>
    </dgm:pt>
    <dgm:pt modelId="{18C099EC-217D-43F8-8A6C-9FDB14B5C149}" type="pres">
      <dgm:prSet presAssocID="{0BB2253A-C5F6-4F74-8750-6047E58DC4BC}" presName="bullet3b" presStyleLbl="node1" presStyleIdx="1" presStyleCnt="3"/>
      <dgm:spPr/>
    </dgm:pt>
    <dgm:pt modelId="{2644F4FD-0E12-4701-AFFE-5280226F5649}" type="pres">
      <dgm:prSet presAssocID="{0BB2253A-C5F6-4F74-8750-6047E58DC4BC}" presName="textBox3b" presStyleLbl="revTx" presStyleIdx="1" presStyleCnt="3">
        <dgm:presLayoutVars>
          <dgm:bulletEnabled val="1"/>
        </dgm:presLayoutVars>
      </dgm:prSet>
      <dgm:spPr/>
    </dgm:pt>
    <dgm:pt modelId="{FAA8D8A9-7225-4158-BC8F-A3977732E86E}" type="pres">
      <dgm:prSet presAssocID="{F77F6D9D-AE93-4806-A2E0-5ABF593CE34B}" presName="bullet3c" presStyleLbl="node1" presStyleIdx="2" presStyleCnt="3"/>
      <dgm:spPr/>
    </dgm:pt>
    <dgm:pt modelId="{935F28E6-607D-4B8C-B558-D83C04A651A8}" type="pres">
      <dgm:prSet presAssocID="{F77F6D9D-AE93-4806-A2E0-5ABF593CE34B}" presName="textBox3c" presStyleLbl="revTx" presStyleIdx="2" presStyleCnt="3" custScaleX="163573" custScaleY="62007" custLinFactNeighborX="24425" custLinFactNeighborY="-6956">
        <dgm:presLayoutVars>
          <dgm:bulletEnabled val="1"/>
        </dgm:presLayoutVars>
      </dgm:prSet>
      <dgm:spPr/>
    </dgm:pt>
  </dgm:ptLst>
  <dgm:cxnLst>
    <dgm:cxn modelId="{58C00F2A-37E9-4B17-A4E5-0CB712546636}" srcId="{014A920F-A039-4471-967F-8531C9A0969F}" destId="{1346BC52-5E37-469E-97F9-F44D1D7FCFC1}" srcOrd="0" destOrd="0" parTransId="{72699F9D-61B6-463F-8718-A2E74BC41CBE}" sibTransId="{8550EE63-488B-4854-8201-68A01C771B8D}"/>
    <dgm:cxn modelId="{B0C29F8D-EB27-490C-A956-35C8797A72AB}" type="presOf" srcId="{F77F6D9D-AE93-4806-A2E0-5ABF593CE34B}" destId="{935F28E6-607D-4B8C-B558-D83C04A651A8}" srcOrd="0" destOrd="0" presId="urn:microsoft.com/office/officeart/2005/8/layout/arrow2"/>
    <dgm:cxn modelId="{9E44E957-DABA-40B7-934C-C426E28FD639}" type="presOf" srcId="{014A920F-A039-4471-967F-8531C9A0969F}" destId="{606EC037-040C-423C-AAD8-3E6044141313}" srcOrd="0" destOrd="0" presId="urn:microsoft.com/office/officeart/2005/8/layout/arrow2"/>
    <dgm:cxn modelId="{42C3152A-EA56-484F-B31C-C71F4C0788BE}" srcId="{014A920F-A039-4471-967F-8531C9A0969F}" destId="{F77F6D9D-AE93-4806-A2E0-5ABF593CE34B}" srcOrd="2" destOrd="0" parTransId="{E2B814F2-372E-4913-B269-836FB6F7CF76}" sibTransId="{454DD3FD-2A44-49D1-AE06-550A0C7BF813}"/>
    <dgm:cxn modelId="{887FCA3E-BDFF-453A-AE78-1D694A970E39}" srcId="{014A920F-A039-4471-967F-8531C9A0969F}" destId="{0BB2253A-C5F6-4F74-8750-6047E58DC4BC}" srcOrd="1" destOrd="0" parTransId="{57FA7019-91A2-45CC-8DCF-9DB2E5219721}" sibTransId="{9EB5BA02-DDAD-49FE-85EB-5E9FCF7929CD}"/>
    <dgm:cxn modelId="{8EBC6B3B-6764-43AC-BAE0-101408D94C01}" type="presOf" srcId="{0BB2253A-C5F6-4F74-8750-6047E58DC4BC}" destId="{2644F4FD-0E12-4701-AFFE-5280226F5649}" srcOrd="0" destOrd="0" presId="urn:microsoft.com/office/officeart/2005/8/layout/arrow2"/>
    <dgm:cxn modelId="{36F06DB8-9684-4544-9695-F67CFE19CBC4}" type="presOf" srcId="{1346BC52-5E37-469E-97F9-F44D1D7FCFC1}" destId="{2D2C8F68-6B63-4E08-93AB-C4EE89CAC7A4}" srcOrd="0" destOrd="0" presId="urn:microsoft.com/office/officeart/2005/8/layout/arrow2"/>
    <dgm:cxn modelId="{E15FF059-CDA7-4750-A406-E6A7B989214E}" type="presParOf" srcId="{606EC037-040C-423C-AAD8-3E6044141313}" destId="{F608A861-C56D-4685-B30D-652672183696}" srcOrd="0" destOrd="0" presId="urn:microsoft.com/office/officeart/2005/8/layout/arrow2"/>
    <dgm:cxn modelId="{B7ADC211-E372-47C7-ABF6-0B71707D2FBA}" type="presParOf" srcId="{606EC037-040C-423C-AAD8-3E6044141313}" destId="{F390A3E3-7DD0-4179-A07A-EC73B9783B44}" srcOrd="1" destOrd="0" presId="urn:microsoft.com/office/officeart/2005/8/layout/arrow2"/>
    <dgm:cxn modelId="{80AD7B10-3BB4-494E-9553-275FC33FE0E1}" type="presParOf" srcId="{F390A3E3-7DD0-4179-A07A-EC73B9783B44}" destId="{8825F9F1-3948-42E9-B48C-CFA7AC07C3DD}" srcOrd="0" destOrd="0" presId="urn:microsoft.com/office/officeart/2005/8/layout/arrow2"/>
    <dgm:cxn modelId="{57DA7078-B13C-4B8D-ACF5-5DB4A5E85FFA}" type="presParOf" srcId="{F390A3E3-7DD0-4179-A07A-EC73B9783B44}" destId="{2D2C8F68-6B63-4E08-93AB-C4EE89CAC7A4}" srcOrd="1" destOrd="0" presId="urn:microsoft.com/office/officeart/2005/8/layout/arrow2"/>
    <dgm:cxn modelId="{38A2DCD1-EB44-4E66-BF3A-598664D34DFF}" type="presParOf" srcId="{F390A3E3-7DD0-4179-A07A-EC73B9783B44}" destId="{18C099EC-217D-43F8-8A6C-9FDB14B5C149}" srcOrd="2" destOrd="0" presId="urn:microsoft.com/office/officeart/2005/8/layout/arrow2"/>
    <dgm:cxn modelId="{644CC9FA-4C3F-443F-8324-9576AF476477}" type="presParOf" srcId="{F390A3E3-7DD0-4179-A07A-EC73B9783B44}" destId="{2644F4FD-0E12-4701-AFFE-5280226F5649}" srcOrd="3" destOrd="0" presId="urn:microsoft.com/office/officeart/2005/8/layout/arrow2"/>
    <dgm:cxn modelId="{F1134B4D-D14F-4D8D-9270-C9A11AF72D72}" type="presParOf" srcId="{F390A3E3-7DD0-4179-A07A-EC73B9783B44}" destId="{FAA8D8A9-7225-4158-BC8F-A3977732E86E}" srcOrd="4" destOrd="0" presId="urn:microsoft.com/office/officeart/2005/8/layout/arrow2"/>
    <dgm:cxn modelId="{CBA2B8D2-0981-48C8-928D-0C944F3D2C7A}" type="presParOf" srcId="{F390A3E3-7DD0-4179-A07A-EC73B9783B44}" destId="{935F28E6-607D-4B8C-B558-D83C04A651A8}"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4A920F-A039-4471-967F-8531C9A0969F}" type="doc">
      <dgm:prSet loTypeId="urn:microsoft.com/office/officeart/2005/8/layout/arrow2" loCatId="process" qsTypeId="urn:microsoft.com/office/officeart/2005/8/quickstyle/3d9" qsCatId="3D" csTypeId="urn:microsoft.com/office/officeart/2005/8/colors/accent5_4" csCatId="accent5" phldr="1"/>
      <dgm:spPr/>
    </dgm:pt>
    <dgm:pt modelId="{1346BC52-5E37-469E-97F9-F44D1D7FCFC1}">
      <dgm:prSet phldrT="[Text]"/>
      <dgm:spPr/>
      <dgm:t>
        <a:bodyPr/>
        <a:lstStyle/>
        <a:p>
          <a:pPr algn="ctr"/>
          <a:r>
            <a:rPr lang="en-US" b="1" i="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gm:t>
    </dgm:pt>
    <dgm:pt modelId="{72699F9D-61B6-463F-8718-A2E74BC41CBE}" type="par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8550EE63-488B-4854-8201-68A01C771B8D}" type="sib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0BB2253A-C5F6-4F74-8750-6047E58DC4BC}">
      <dgm:prSet phldrT="[Text]"/>
      <dgm:spPr/>
      <dgm:t>
        <a:bodyPr/>
        <a:lstStyle/>
        <a:p>
          <a:pPr algn="ctr"/>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“Gentile Age”</a:t>
          </a:r>
        </a:p>
      </dgm:t>
    </dgm:pt>
    <dgm:pt modelId="{57FA7019-91A2-45CC-8DCF-9DB2E5219721}" type="par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9EB5BA02-DDAD-49FE-85EB-5E9FCF7929CD}" type="sib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F77F6D9D-AE93-4806-A2E0-5ABF593CE34B}">
      <dgm:prSet phldrT="[Text]" custT="1"/>
      <dgm:spPr/>
      <dgm:t>
        <a:bodyPr/>
        <a:lstStyle/>
        <a:p>
          <a:pPr algn="ctr"/>
          <a:r>
            <a:rPr lang="en-US" sz="44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Jacob’s Trouble</a:t>
          </a:r>
        </a:p>
      </dgm:t>
    </dgm:pt>
    <dgm:pt modelId="{E2B814F2-372E-4913-B269-836FB6F7CF76}" type="par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454DD3FD-2A44-49D1-AE06-550A0C7BF813}" type="sib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606EC037-040C-423C-AAD8-3E6044141313}" type="pres">
      <dgm:prSet presAssocID="{014A920F-A039-4471-967F-8531C9A0969F}" presName="arrowDiagram" presStyleCnt="0">
        <dgm:presLayoutVars>
          <dgm:chMax val="5"/>
          <dgm:dir/>
          <dgm:resizeHandles val="exact"/>
        </dgm:presLayoutVars>
      </dgm:prSet>
      <dgm:spPr/>
    </dgm:pt>
    <dgm:pt modelId="{F608A861-C56D-4685-B30D-652672183696}" type="pres">
      <dgm:prSet presAssocID="{014A920F-A039-4471-967F-8531C9A0969F}" presName="arrow" presStyleLbl="bgShp" presStyleIdx="0" presStyleCnt="1"/>
      <dgm:spPr/>
    </dgm:pt>
    <dgm:pt modelId="{F390A3E3-7DD0-4179-A07A-EC73B9783B44}" type="pres">
      <dgm:prSet presAssocID="{014A920F-A039-4471-967F-8531C9A0969F}" presName="arrowDiagram3" presStyleCnt="0"/>
      <dgm:spPr/>
    </dgm:pt>
    <dgm:pt modelId="{8825F9F1-3948-42E9-B48C-CFA7AC07C3DD}" type="pres">
      <dgm:prSet presAssocID="{1346BC52-5E37-469E-97F9-F44D1D7FCFC1}" presName="bullet3a" presStyleLbl="node1" presStyleIdx="0" presStyleCnt="3"/>
      <dgm:spPr/>
    </dgm:pt>
    <dgm:pt modelId="{2D2C8F68-6B63-4E08-93AB-C4EE89CAC7A4}" type="pres">
      <dgm:prSet presAssocID="{1346BC52-5E37-469E-97F9-F44D1D7FCFC1}" presName="textBox3a" presStyleLbl="revTx" presStyleIdx="0" presStyleCnt="3">
        <dgm:presLayoutVars>
          <dgm:bulletEnabled val="1"/>
        </dgm:presLayoutVars>
      </dgm:prSet>
      <dgm:spPr/>
    </dgm:pt>
    <dgm:pt modelId="{18C099EC-217D-43F8-8A6C-9FDB14B5C149}" type="pres">
      <dgm:prSet presAssocID="{0BB2253A-C5F6-4F74-8750-6047E58DC4BC}" presName="bullet3b" presStyleLbl="node1" presStyleIdx="1" presStyleCnt="3"/>
      <dgm:spPr/>
    </dgm:pt>
    <dgm:pt modelId="{2644F4FD-0E12-4701-AFFE-5280226F5649}" type="pres">
      <dgm:prSet presAssocID="{0BB2253A-C5F6-4F74-8750-6047E58DC4BC}" presName="textBox3b" presStyleLbl="revTx" presStyleIdx="1" presStyleCnt="3">
        <dgm:presLayoutVars>
          <dgm:bulletEnabled val="1"/>
        </dgm:presLayoutVars>
      </dgm:prSet>
      <dgm:spPr/>
    </dgm:pt>
    <dgm:pt modelId="{FAA8D8A9-7225-4158-BC8F-A3977732E86E}" type="pres">
      <dgm:prSet presAssocID="{F77F6D9D-AE93-4806-A2E0-5ABF593CE34B}" presName="bullet3c" presStyleLbl="node1" presStyleIdx="2" presStyleCnt="3"/>
      <dgm:spPr/>
    </dgm:pt>
    <dgm:pt modelId="{935F28E6-607D-4B8C-B558-D83C04A651A8}" type="pres">
      <dgm:prSet presAssocID="{F77F6D9D-AE93-4806-A2E0-5ABF593CE34B}" presName="textBox3c" presStyleLbl="revTx" presStyleIdx="2" presStyleCnt="3" custScaleX="163573" custScaleY="62007" custLinFactNeighborX="24425" custLinFactNeighborY="-6956">
        <dgm:presLayoutVars>
          <dgm:bulletEnabled val="1"/>
        </dgm:presLayoutVars>
      </dgm:prSet>
      <dgm:spPr/>
    </dgm:pt>
  </dgm:ptLst>
  <dgm:cxnLst>
    <dgm:cxn modelId="{58C00F2A-37E9-4B17-A4E5-0CB712546636}" srcId="{014A920F-A039-4471-967F-8531C9A0969F}" destId="{1346BC52-5E37-469E-97F9-F44D1D7FCFC1}" srcOrd="0" destOrd="0" parTransId="{72699F9D-61B6-463F-8718-A2E74BC41CBE}" sibTransId="{8550EE63-488B-4854-8201-68A01C771B8D}"/>
    <dgm:cxn modelId="{B0C29F8D-EB27-490C-A956-35C8797A72AB}" type="presOf" srcId="{F77F6D9D-AE93-4806-A2E0-5ABF593CE34B}" destId="{935F28E6-607D-4B8C-B558-D83C04A651A8}" srcOrd="0" destOrd="0" presId="urn:microsoft.com/office/officeart/2005/8/layout/arrow2"/>
    <dgm:cxn modelId="{9E44E957-DABA-40B7-934C-C426E28FD639}" type="presOf" srcId="{014A920F-A039-4471-967F-8531C9A0969F}" destId="{606EC037-040C-423C-AAD8-3E6044141313}" srcOrd="0" destOrd="0" presId="urn:microsoft.com/office/officeart/2005/8/layout/arrow2"/>
    <dgm:cxn modelId="{42C3152A-EA56-484F-B31C-C71F4C0788BE}" srcId="{014A920F-A039-4471-967F-8531C9A0969F}" destId="{F77F6D9D-AE93-4806-A2E0-5ABF593CE34B}" srcOrd="2" destOrd="0" parTransId="{E2B814F2-372E-4913-B269-836FB6F7CF76}" sibTransId="{454DD3FD-2A44-49D1-AE06-550A0C7BF813}"/>
    <dgm:cxn modelId="{887FCA3E-BDFF-453A-AE78-1D694A970E39}" srcId="{014A920F-A039-4471-967F-8531C9A0969F}" destId="{0BB2253A-C5F6-4F74-8750-6047E58DC4BC}" srcOrd="1" destOrd="0" parTransId="{57FA7019-91A2-45CC-8DCF-9DB2E5219721}" sibTransId="{9EB5BA02-DDAD-49FE-85EB-5E9FCF7929CD}"/>
    <dgm:cxn modelId="{8EBC6B3B-6764-43AC-BAE0-101408D94C01}" type="presOf" srcId="{0BB2253A-C5F6-4F74-8750-6047E58DC4BC}" destId="{2644F4FD-0E12-4701-AFFE-5280226F5649}" srcOrd="0" destOrd="0" presId="urn:microsoft.com/office/officeart/2005/8/layout/arrow2"/>
    <dgm:cxn modelId="{36F06DB8-9684-4544-9695-F67CFE19CBC4}" type="presOf" srcId="{1346BC52-5E37-469E-97F9-F44D1D7FCFC1}" destId="{2D2C8F68-6B63-4E08-93AB-C4EE89CAC7A4}" srcOrd="0" destOrd="0" presId="urn:microsoft.com/office/officeart/2005/8/layout/arrow2"/>
    <dgm:cxn modelId="{E15FF059-CDA7-4750-A406-E6A7B989214E}" type="presParOf" srcId="{606EC037-040C-423C-AAD8-3E6044141313}" destId="{F608A861-C56D-4685-B30D-652672183696}" srcOrd="0" destOrd="0" presId="urn:microsoft.com/office/officeart/2005/8/layout/arrow2"/>
    <dgm:cxn modelId="{B7ADC211-E372-47C7-ABF6-0B71707D2FBA}" type="presParOf" srcId="{606EC037-040C-423C-AAD8-3E6044141313}" destId="{F390A3E3-7DD0-4179-A07A-EC73B9783B44}" srcOrd="1" destOrd="0" presId="urn:microsoft.com/office/officeart/2005/8/layout/arrow2"/>
    <dgm:cxn modelId="{80AD7B10-3BB4-494E-9553-275FC33FE0E1}" type="presParOf" srcId="{F390A3E3-7DD0-4179-A07A-EC73B9783B44}" destId="{8825F9F1-3948-42E9-B48C-CFA7AC07C3DD}" srcOrd="0" destOrd="0" presId="urn:microsoft.com/office/officeart/2005/8/layout/arrow2"/>
    <dgm:cxn modelId="{57DA7078-B13C-4B8D-ACF5-5DB4A5E85FFA}" type="presParOf" srcId="{F390A3E3-7DD0-4179-A07A-EC73B9783B44}" destId="{2D2C8F68-6B63-4E08-93AB-C4EE89CAC7A4}" srcOrd="1" destOrd="0" presId="urn:microsoft.com/office/officeart/2005/8/layout/arrow2"/>
    <dgm:cxn modelId="{38A2DCD1-EB44-4E66-BF3A-598664D34DFF}" type="presParOf" srcId="{F390A3E3-7DD0-4179-A07A-EC73B9783B44}" destId="{18C099EC-217D-43F8-8A6C-9FDB14B5C149}" srcOrd="2" destOrd="0" presId="urn:microsoft.com/office/officeart/2005/8/layout/arrow2"/>
    <dgm:cxn modelId="{644CC9FA-4C3F-443F-8324-9576AF476477}" type="presParOf" srcId="{F390A3E3-7DD0-4179-A07A-EC73B9783B44}" destId="{2644F4FD-0E12-4701-AFFE-5280226F5649}" srcOrd="3" destOrd="0" presId="urn:microsoft.com/office/officeart/2005/8/layout/arrow2"/>
    <dgm:cxn modelId="{F1134B4D-D14F-4D8D-9270-C9A11AF72D72}" type="presParOf" srcId="{F390A3E3-7DD0-4179-A07A-EC73B9783B44}" destId="{FAA8D8A9-7225-4158-BC8F-A3977732E86E}" srcOrd="4" destOrd="0" presId="urn:microsoft.com/office/officeart/2005/8/layout/arrow2"/>
    <dgm:cxn modelId="{CBA2B8D2-0981-48C8-928D-0C944F3D2C7A}" type="presParOf" srcId="{F390A3E3-7DD0-4179-A07A-EC73B9783B44}" destId="{935F28E6-607D-4B8C-B558-D83C04A651A8}"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4A920F-A039-4471-967F-8531C9A0969F}" type="doc">
      <dgm:prSet loTypeId="urn:microsoft.com/office/officeart/2005/8/layout/arrow2" loCatId="process" qsTypeId="urn:microsoft.com/office/officeart/2005/8/quickstyle/3d9" qsCatId="3D" csTypeId="urn:microsoft.com/office/officeart/2005/8/colors/accent5_4" csCatId="accent5" phldr="1"/>
      <dgm:spPr/>
    </dgm:pt>
    <dgm:pt modelId="{1346BC52-5E37-469E-97F9-F44D1D7FCFC1}">
      <dgm:prSet phldrT="[Text]"/>
      <dgm:spPr/>
      <dgm:t>
        <a:bodyPr/>
        <a:lstStyle/>
        <a:p>
          <a:pPr algn="ctr"/>
          <a:r>
            <a:rPr lang="en-US" b="1" i="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gm:t>
    </dgm:pt>
    <dgm:pt modelId="{72699F9D-61B6-463F-8718-A2E74BC41CBE}" type="par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8550EE63-488B-4854-8201-68A01C771B8D}" type="sibTrans" cxnId="{58C00F2A-37E9-4B17-A4E5-0CB712546636}">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0BB2253A-C5F6-4F74-8750-6047E58DC4BC}">
      <dgm:prSet phldrT="[Text]"/>
      <dgm:spPr/>
      <dgm:t>
        <a:bodyPr/>
        <a:lstStyle/>
        <a:p>
          <a:pPr algn="ctr"/>
          <a:r>
            <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“Gentile Age”</a:t>
          </a:r>
        </a:p>
      </dgm:t>
    </dgm:pt>
    <dgm:pt modelId="{57FA7019-91A2-45CC-8DCF-9DB2E5219721}" type="par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9EB5BA02-DDAD-49FE-85EB-5E9FCF7929CD}" type="sibTrans" cxnId="{887FCA3E-BDFF-453A-AE78-1D694A970E39}">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F77F6D9D-AE93-4806-A2E0-5ABF593CE34B}">
      <dgm:prSet phldrT="[Text]" custT="1"/>
      <dgm:spPr/>
      <dgm:t>
        <a:bodyPr/>
        <a:lstStyle/>
        <a:p>
          <a:pPr algn="ctr"/>
          <a:r>
            <a:rPr lang="en-US" sz="4400" b="1"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Jacob’s Trouble</a:t>
          </a:r>
        </a:p>
      </dgm:t>
    </dgm:pt>
    <dgm:pt modelId="{E2B814F2-372E-4913-B269-836FB6F7CF76}" type="par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454DD3FD-2A44-49D1-AE06-550A0C7BF813}" type="sibTrans" cxnId="{42C3152A-EA56-484F-B31C-C71F4C0788BE}">
      <dgm:prSet/>
      <dgm:spPr/>
      <dgm:t>
        <a:bodyPr/>
        <a:lstStyle/>
        <a:p>
          <a:endParaRPr lang="en-US" b="1" cap="none" spc="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606EC037-040C-423C-AAD8-3E6044141313}" type="pres">
      <dgm:prSet presAssocID="{014A920F-A039-4471-967F-8531C9A0969F}" presName="arrowDiagram" presStyleCnt="0">
        <dgm:presLayoutVars>
          <dgm:chMax val="5"/>
          <dgm:dir/>
          <dgm:resizeHandles val="exact"/>
        </dgm:presLayoutVars>
      </dgm:prSet>
      <dgm:spPr/>
    </dgm:pt>
    <dgm:pt modelId="{F608A861-C56D-4685-B30D-652672183696}" type="pres">
      <dgm:prSet presAssocID="{014A920F-A039-4471-967F-8531C9A0969F}" presName="arrow" presStyleLbl="bgShp" presStyleIdx="0" presStyleCnt="1"/>
      <dgm:spPr/>
    </dgm:pt>
    <dgm:pt modelId="{F390A3E3-7DD0-4179-A07A-EC73B9783B44}" type="pres">
      <dgm:prSet presAssocID="{014A920F-A039-4471-967F-8531C9A0969F}" presName="arrowDiagram3" presStyleCnt="0"/>
      <dgm:spPr/>
    </dgm:pt>
    <dgm:pt modelId="{8825F9F1-3948-42E9-B48C-CFA7AC07C3DD}" type="pres">
      <dgm:prSet presAssocID="{1346BC52-5E37-469E-97F9-F44D1D7FCFC1}" presName="bullet3a" presStyleLbl="node1" presStyleIdx="0" presStyleCnt="3"/>
      <dgm:spPr/>
    </dgm:pt>
    <dgm:pt modelId="{2D2C8F68-6B63-4E08-93AB-C4EE89CAC7A4}" type="pres">
      <dgm:prSet presAssocID="{1346BC52-5E37-469E-97F9-F44D1D7FCFC1}" presName="textBox3a" presStyleLbl="revTx" presStyleIdx="0" presStyleCnt="3">
        <dgm:presLayoutVars>
          <dgm:bulletEnabled val="1"/>
        </dgm:presLayoutVars>
      </dgm:prSet>
      <dgm:spPr/>
    </dgm:pt>
    <dgm:pt modelId="{18C099EC-217D-43F8-8A6C-9FDB14B5C149}" type="pres">
      <dgm:prSet presAssocID="{0BB2253A-C5F6-4F74-8750-6047E58DC4BC}" presName="bullet3b" presStyleLbl="node1" presStyleIdx="1" presStyleCnt="3"/>
      <dgm:spPr/>
    </dgm:pt>
    <dgm:pt modelId="{2644F4FD-0E12-4701-AFFE-5280226F5649}" type="pres">
      <dgm:prSet presAssocID="{0BB2253A-C5F6-4F74-8750-6047E58DC4BC}" presName="textBox3b" presStyleLbl="revTx" presStyleIdx="1" presStyleCnt="3">
        <dgm:presLayoutVars>
          <dgm:bulletEnabled val="1"/>
        </dgm:presLayoutVars>
      </dgm:prSet>
      <dgm:spPr/>
    </dgm:pt>
    <dgm:pt modelId="{FAA8D8A9-7225-4158-BC8F-A3977732E86E}" type="pres">
      <dgm:prSet presAssocID="{F77F6D9D-AE93-4806-A2E0-5ABF593CE34B}" presName="bullet3c" presStyleLbl="node1" presStyleIdx="2" presStyleCnt="3"/>
      <dgm:spPr/>
    </dgm:pt>
    <dgm:pt modelId="{935F28E6-607D-4B8C-B558-D83C04A651A8}" type="pres">
      <dgm:prSet presAssocID="{F77F6D9D-AE93-4806-A2E0-5ABF593CE34B}" presName="textBox3c" presStyleLbl="revTx" presStyleIdx="2" presStyleCnt="3">
        <dgm:presLayoutVars>
          <dgm:bulletEnabled val="1"/>
        </dgm:presLayoutVars>
      </dgm:prSet>
      <dgm:spPr/>
    </dgm:pt>
  </dgm:ptLst>
  <dgm:cxnLst>
    <dgm:cxn modelId="{58C00F2A-37E9-4B17-A4E5-0CB712546636}" srcId="{014A920F-A039-4471-967F-8531C9A0969F}" destId="{1346BC52-5E37-469E-97F9-F44D1D7FCFC1}" srcOrd="0" destOrd="0" parTransId="{72699F9D-61B6-463F-8718-A2E74BC41CBE}" sibTransId="{8550EE63-488B-4854-8201-68A01C771B8D}"/>
    <dgm:cxn modelId="{B0C29F8D-EB27-490C-A956-35C8797A72AB}" type="presOf" srcId="{F77F6D9D-AE93-4806-A2E0-5ABF593CE34B}" destId="{935F28E6-607D-4B8C-B558-D83C04A651A8}" srcOrd="0" destOrd="0" presId="urn:microsoft.com/office/officeart/2005/8/layout/arrow2"/>
    <dgm:cxn modelId="{9E44E957-DABA-40B7-934C-C426E28FD639}" type="presOf" srcId="{014A920F-A039-4471-967F-8531C9A0969F}" destId="{606EC037-040C-423C-AAD8-3E6044141313}" srcOrd="0" destOrd="0" presId="urn:microsoft.com/office/officeart/2005/8/layout/arrow2"/>
    <dgm:cxn modelId="{42C3152A-EA56-484F-B31C-C71F4C0788BE}" srcId="{014A920F-A039-4471-967F-8531C9A0969F}" destId="{F77F6D9D-AE93-4806-A2E0-5ABF593CE34B}" srcOrd="2" destOrd="0" parTransId="{E2B814F2-372E-4913-B269-836FB6F7CF76}" sibTransId="{454DD3FD-2A44-49D1-AE06-550A0C7BF813}"/>
    <dgm:cxn modelId="{887FCA3E-BDFF-453A-AE78-1D694A970E39}" srcId="{014A920F-A039-4471-967F-8531C9A0969F}" destId="{0BB2253A-C5F6-4F74-8750-6047E58DC4BC}" srcOrd="1" destOrd="0" parTransId="{57FA7019-91A2-45CC-8DCF-9DB2E5219721}" sibTransId="{9EB5BA02-DDAD-49FE-85EB-5E9FCF7929CD}"/>
    <dgm:cxn modelId="{8EBC6B3B-6764-43AC-BAE0-101408D94C01}" type="presOf" srcId="{0BB2253A-C5F6-4F74-8750-6047E58DC4BC}" destId="{2644F4FD-0E12-4701-AFFE-5280226F5649}" srcOrd="0" destOrd="0" presId="urn:microsoft.com/office/officeart/2005/8/layout/arrow2"/>
    <dgm:cxn modelId="{36F06DB8-9684-4544-9695-F67CFE19CBC4}" type="presOf" srcId="{1346BC52-5E37-469E-97F9-F44D1D7FCFC1}" destId="{2D2C8F68-6B63-4E08-93AB-C4EE89CAC7A4}" srcOrd="0" destOrd="0" presId="urn:microsoft.com/office/officeart/2005/8/layout/arrow2"/>
    <dgm:cxn modelId="{E15FF059-CDA7-4750-A406-E6A7B989214E}" type="presParOf" srcId="{606EC037-040C-423C-AAD8-3E6044141313}" destId="{F608A861-C56D-4685-B30D-652672183696}" srcOrd="0" destOrd="0" presId="urn:microsoft.com/office/officeart/2005/8/layout/arrow2"/>
    <dgm:cxn modelId="{B7ADC211-E372-47C7-ABF6-0B71707D2FBA}" type="presParOf" srcId="{606EC037-040C-423C-AAD8-3E6044141313}" destId="{F390A3E3-7DD0-4179-A07A-EC73B9783B44}" srcOrd="1" destOrd="0" presId="urn:microsoft.com/office/officeart/2005/8/layout/arrow2"/>
    <dgm:cxn modelId="{80AD7B10-3BB4-494E-9553-275FC33FE0E1}" type="presParOf" srcId="{F390A3E3-7DD0-4179-A07A-EC73B9783B44}" destId="{8825F9F1-3948-42E9-B48C-CFA7AC07C3DD}" srcOrd="0" destOrd="0" presId="urn:microsoft.com/office/officeart/2005/8/layout/arrow2"/>
    <dgm:cxn modelId="{57DA7078-B13C-4B8D-ACF5-5DB4A5E85FFA}" type="presParOf" srcId="{F390A3E3-7DD0-4179-A07A-EC73B9783B44}" destId="{2D2C8F68-6B63-4E08-93AB-C4EE89CAC7A4}" srcOrd="1" destOrd="0" presId="urn:microsoft.com/office/officeart/2005/8/layout/arrow2"/>
    <dgm:cxn modelId="{38A2DCD1-EB44-4E66-BF3A-598664D34DFF}" type="presParOf" srcId="{F390A3E3-7DD0-4179-A07A-EC73B9783B44}" destId="{18C099EC-217D-43F8-8A6C-9FDB14B5C149}" srcOrd="2" destOrd="0" presId="urn:microsoft.com/office/officeart/2005/8/layout/arrow2"/>
    <dgm:cxn modelId="{644CC9FA-4C3F-443F-8324-9576AF476477}" type="presParOf" srcId="{F390A3E3-7DD0-4179-A07A-EC73B9783B44}" destId="{2644F4FD-0E12-4701-AFFE-5280226F5649}" srcOrd="3" destOrd="0" presId="urn:microsoft.com/office/officeart/2005/8/layout/arrow2"/>
    <dgm:cxn modelId="{F1134B4D-D14F-4D8D-9270-C9A11AF72D72}" type="presParOf" srcId="{F390A3E3-7DD0-4179-A07A-EC73B9783B44}" destId="{FAA8D8A9-7225-4158-BC8F-A3977732E86E}" srcOrd="4" destOrd="0" presId="urn:microsoft.com/office/officeart/2005/8/layout/arrow2"/>
    <dgm:cxn modelId="{CBA2B8D2-0981-48C8-928D-0C944F3D2C7A}" type="presParOf" srcId="{F390A3E3-7DD0-4179-A07A-EC73B9783B44}" destId="{935F28E6-607D-4B8C-B558-D83C04A651A8}"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68B692-FBCD-471B-93EB-F09426BF9D7D}" type="doc">
      <dgm:prSet loTypeId="urn:microsoft.com/office/officeart/2005/8/layout/lProcess2" loCatId="list" qsTypeId="urn:microsoft.com/office/officeart/2005/8/quickstyle/3d9" qsCatId="3D" csTypeId="urn:microsoft.com/office/officeart/2005/8/colors/accent1_2" csCatId="accent1" phldr="1"/>
      <dgm:spPr/>
      <dgm:t>
        <a:bodyPr/>
        <a:lstStyle/>
        <a:p>
          <a:endParaRPr lang="en-US"/>
        </a:p>
      </dgm:t>
    </dgm:pt>
    <dgm:pt modelId="{A3B447E6-9D55-4162-AB88-69ACA143396C}">
      <dgm:prSet phldrT="[Text]"/>
      <dgm:spPr/>
      <dgm:t>
        <a:bodyPr/>
        <a:lstStyle/>
        <a:p>
          <a:r>
            <a:rPr lang="en-US" dirty="0"/>
            <a:t>7 Year Tribulation</a:t>
          </a:r>
        </a:p>
      </dgm:t>
    </dgm:pt>
    <dgm:pt modelId="{9E2C6A4C-0440-497D-896D-AB0F45C746D2}" type="parTrans" cxnId="{C88A2052-BF7D-4529-A2B0-ABE5E3DCF316}">
      <dgm:prSet/>
      <dgm:spPr/>
      <dgm:t>
        <a:bodyPr/>
        <a:lstStyle/>
        <a:p>
          <a:endParaRPr lang="en-US"/>
        </a:p>
      </dgm:t>
    </dgm:pt>
    <dgm:pt modelId="{06481F37-2618-4F0A-ADE2-062A13C6D0C3}" type="sibTrans" cxnId="{C88A2052-BF7D-4529-A2B0-ABE5E3DCF316}">
      <dgm:prSet/>
      <dgm:spPr/>
      <dgm:t>
        <a:bodyPr/>
        <a:lstStyle/>
        <a:p>
          <a:endParaRPr lang="en-US"/>
        </a:p>
      </dgm:t>
    </dgm:pt>
    <dgm:pt modelId="{D4EC3B58-067E-4E1D-BF67-C259FE702531}">
      <dgm:prSet phldrT="[Text]"/>
      <dgm:spPr/>
      <dgm:t>
        <a:bodyPr/>
        <a:lstStyle/>
        <a:p>
          <a:r>
            <a:rPr lang="en-US" dirty="0">
              <a:effectLst>
                <a:outerShdw blurRad="38100" dist="38100" dir="2700000" algn="tl">
                  <a:srgbClr val="000000">
                    <a:alpha val="43137"/>
                  </a:srgbClr>
                </a:outerShdw>
              </a:effectLst>
            </a:rPr>
            <a:t>Israel Finds Her </a:t>
          </a:r>
          <a:r>
            <a:rPr lang="en-US" i="1" dirty="0">
              <a:effectLst>
                <a:outerShdw blurRad="38100" dist="38100" dir="2700000" algn="tl">
                  <a:srgbClr val="000000">
                    <a:alpha val="43137"/>
                  </a:srgbClr>
                </a:outerShdw>
              </a:effectLst>
            </a:rPr>
            <a:t>Messiah</a:t>
          </a:r>
        </a:p>
      </dgm:t>
    </dgm:pt>
    <dgm:pt modelId="{C68A0B27-0F6F-47A9-932A-A248EEC04F9C}" type="parTrans" cxnId="{D7D8B6E3-18EF-4F7E-BE46-DC5D435A20AA}">
      <dgm:prSet/>
      <dgm:spPr/>
      <dgm:t>
        <a:bodyPr/>
        <a:lstStyle/>
        <a:p>
          <a:endParaRPr lang="en-US"/>
        </a:p>
      </dgm:t>
    </dgm:pt>
    <dgm:pt modelId="{046E07D1-2453-42AF-BA88-90B67C23425D}" type="sibTrans" cxnId="{D7D8B6E3-18EF-4F7E-BE46-DC5D435A20AA}">
      <dgm:prSet/>
      <dgm:spPr/>
      <dgm:t>
        <a:bodyPr/>
        <a:lstStyle/>
        <a:p>
          <a:endParaRPr lang="en-US"/>
        </a:p>
      </dgm:t>
    </dgm:pt>
    <dgm:pt modelId="{0D461F78-D37F-44EF-BC58-61985F274264}">
      <dgm:prSet phldrT="[Text]"/>
      <dgm:spPr/>
      <dgm:t>
        <a:bodyPr/>
        <a:lstStyle/>
        <a:p>
          <a:r>
            <a:rPr lang="en-US" dirty="0">
              <a:effectLst>
                <a:outerShdw blurRad="38100" dist="38100" dir="2700000" algn="tl">
                  <a:srgbClr val="000000">
                    <a:alpha val="43137"/>
                  </a:srgbClr>
                </a:outerShdw>
              </a:effectLst>
            </a:rPr>
            <a:t>Israel: the Center of </a:t>
          </a:r>
          <a:r>
            <a:rPr lang="en-US" i="1" dirty="0">
              <a:effectLst>
                <a:outerShdw blurRad="38100" dist="38100" dir="2700000" algn="tl">
                  <a:srgbClr val="000000">
                    <a:alpha val="43137"/>
                  </a:srgbClr>
                </a:outerShdw>
              </a:effectLst>
            </a:rPr>
            <a:t>Everything</a:t>
          </a:r>
        </a:p>
      </dgm:t>
    </dgm:pt>
    <dgm:pt modelId="{ED170C88-C970-4F89-81AE-D5C9415F5B70}" type="parTrans" cxnId="{CECB216A-2B66-4915-9391-036FD6E86F2A}">
      <dgm:prSet/>
      <dgm:spPr/>
      <dgm:t>
        <a:bodyPr/>
        <a:lstStyle/>
        <a:p>
          <a:endParaRPr lang="en-US"/>
        </a:p>
      </dgm:t>
    </dgm:pt>
    <dgm:pt modelId="{E334A620-4891-4E39-98AC-12DE302C5E6E}" type="sibTrans" cxnId="{CECB216A-2B66-4915-9391-036FD6E86F2A}">
      <dgm:prSet/>
      <dgm:spPr/>
      <dgm:t>
        <a:bodyPr/>
        <a:lstStyle/>
        <a:p>
          <a:endParaRPr lang="en-US"/>
        </a:p>
      </dgm:t>
    </dgm:pt>
    <dgm:pt modelId="{A3EE2F59-EDD3-4E7B-BD52-730F20BA8CEC}">
      <dgm:prSet phldrT="[Text]"/>
      <dgm:spPr/>
      <dgm:t>
        <a:bodyPr/>
        <a:lstStyle/>
        <a:p>
          <a:r>
            <a:rPr lang="en-US" i="0" dirty="0">
              <a:effectLst>
                <a:outerShdw blurRad="38100" dist="38100" dir="2700000" algn="tl">
                  <a:srgbClr val="000000">
                    <a:alpha val="43137"/>
                  </a:srgbClr>
                </a:outerShdw>
              </a:effectLst>
            </a:rPr>
            <a:t>Revelation 7</a:t>
          </a:r>
        </a:p>
      </dgm:t>
    </dgm:pt>
    <dgm:pt modelId="{AC63E6CE-ED44-4991-87CE-CCB853D53180}" type="parTrans" cxnId="{55E745F3-8E7F-4044-A657-AB9EAECDB11F}">
      <dgm:prSet/>
      <dgm:spPr/>
      <dgm:t>
        <a:bodyPr/>
        <a:lstStyle/>
        <a:p>
          <a:endParaRPr lang="en-US"/>
        </a:p>
      </dgm:t>
    </dgm:pt>
    <dgm:pt modelId="{D4C43F7F-9D28-423B-AD6D-50C37232ACAE}" type="sibTrans" cxnId="{55E745F3-8E7F-4044-A657-AB9EAECDB11F}">
      <dgm:prSet/>
      <dgm:spPr/>
      <dgm:t>
        <a:bodyPr/>
        <a:lstStyle/>
        <a:p>
          <a:endParaRPr lang="en-US"/>
        </a:p>
      </dgm:t>
    </dgm:pt>
    <dgm:pt modelId="{19849DF2-F889-44E6-91C4-611B6CC0EB35}" type="pres">
      <dgm:prSet presAssocID="{4968B692-FBCD-471B-93EB-F09426BF9D7D}" presName="theList" presStyleCnt="0">
        <dgm:presLayoutVars>
          <dgm:dir/>
          <dgm:animLvl val="lvl"/>
          <dgm:resizeHandles val="exact"/>
        </dgm:presLayoutVars>
      </dgm:prSet>
      <dgm:spPr/>
    </dgm:pt>
    <dgm:pt modelId="{59D3F8F2-A088-4A68-A4E5-FD481C36F715}" type="pres">
      <dgm:prSet presAssocID="{A3B447E6-9D55-4162-AB88-69ACA143396C}" presName="compNode" presStyleCnt="0"/>
      <dgm:spPr/>
    </dgm:pt>
    <dgm:pt modelId="{F8BFD807-5601-46D2-9BC1-A319DBC5DC2C}" type="pres">
      <dgm:prSet presAssocID="{A3B447E6-9D55-4162-AB88-69ACA143396C}" presName="aNode" presStyleLbl="bgShp" presStyleIdx="0" presStyleCnt="1"/>
      <dgm:spPr/>
    </dgm:pt>
    <dgm:pt modelId="{27F9C959-B165-4B8C-BF30-B76419FA788A}" type="pres">
      <dgm:prSet presAssocID="{A3B447E6-9D55-4162-AB88-69ACA143396C}" presName="textNode" presStyleLbl="bgShp" presStyleIdx="0" presStyleCnt="1"/>
      <dgm:spPr/>
    </dgm:pt>
    <dgm:pt modelId="{D3791EC1-0E3C-4F74-B17D-F5E33DE4A4E3}" type="pres">
      <dgm:prSet presAssocID="{A3B447E6-9D55-4162-AB88-69ACA143396C}" presName="compChildNode" presStyleCnt="0"/>
      <dgm:spPr/>
    </dgm:pt>
    <dgm:pt modelId="{73546C1C-2F49-4C8F-94BA-ED20488DC7C7}" type="pres">
      <dgm:prSet presAssocID="{A3B447E6-9D55-4162-AB88-69ACA143396C}" presName="theInnerList" presStyleCnt="0"/>
      <dgm:spPr/>
    </dgm:pt>
    <dgm:pt modelId="{BF03C042-4D34-4B0A-A53C-C5A296069FE9}" type="pres">
      <dgm:prSet presAssocID="{D4EC3B58-067E-4E1D-BF67-C259FE702531}" presName="childNode" presStyleLbl="node1" presStyleIdx="0" presStyleCnt="3">
        <dgm:presLayoutVars>
          <dgm:bulletEnabled val="1"/>
        </dgm:presLayoutVars>
      </dgm:prSet>
      <dgm:spPr/>
    </dgm:pt>
    <dgm:pt modelId="{9280D6DF-8B92-4BD9-B21A-9A8CC1434F07}" type="pres">
      <dgm:prSet presAssocID="{D4EC3B58-067E-4E1D-BF67-C259FE702531}" presName="aSpace2" presStyleCnt="0"/>
      <dgm:spPr/>
    </dgm:pt>
    <dgm:pt modelId="{E07E1592-8494-4B76-B735-AB334CC1A1AC}" type="pres">
      <dgm:prSet presAssocID="{0D461F78-D37F-44EF-BC58-61985F274264}" presName="childNode" presStyleLbl="node1" presStyleIdx="1" presStyleCnt="3">
        <dgm:presLayoutVars>
          <dgm:bulletEnabled val="1"/>
        </dgm:presLayoutVars>
      </dgm:prSet>
      <dgm:spPr/>
    </dgm:pt>
    <dgm:pt modelId="{2571479C-CCDF-4974-9200-A5AEF67E5E39}" type="pres">
      <dgm:prSet presAssocID="{0D461F78-D37F-44EF-BC58-61985F274264}" presName="aSpace2" presStyleCnt="0"/>
      <dgm:spPr/>
    </dgm:pt>
    <dgm:pt modelId="{497379B2-F5C8-43B7-A16C-A3FFB67112A7}" type="pres">
      <dgm:prSet presAssocID="{A3EE2F59-EDD3-4E7B-BD52-730F20BA8CEC}" presName="childNode" presStyleLbl="node1" presStyleIdx="2" presStyleCnt="3">
        <dgm:presLayoutVars>
          <dgm:bulletEnabled val="1"/>
        </dgm:presLayoutVars>
      </dgm:prSet>
      <dgm:spPr/>
    </dgm:pt>
  </dgm:ptLst>
  <dgm:cxnLst>
    <dgm:cxn modelId="{CECB216A-2B66-4915-9391-036FD6E86F2A}" srcId="{A3B447E6-9D55-4162-AB88-69ACA143396C}" destId="{0D461F78-D37F-44EF-BC58-61985F274264}" srcOrd="1" destOrd="0" parTransId="{ED170C88-C970-4F89-81AE-D5C9415F5B70}" sibTransId="{E334A620-4891-4E39-98AC-12DE302C5E6E}"/>
    <dgm:cxn modelId="{C88A2052-BF7D-4529-A2B0-ABE5E3DCF316}" srcId="{4968B692-FBCD-471B-93EB-F09426BF9D7D}" destId="{A3B447E6-9D55-4162-AB88-69ACA143396C}" srcOrd="0" destOrd="0" parTransId="{9E2C6A4C-0440-497D-896D-AB0F45C746D2}" sibTransId="{06481F37-2618-4F0A-ADE2-062A13C6D0C3}"/>
    <dgm:cxn modelId="{9FB2AC8A-F158-4E32-ADCE-7FEA832ECF93}" type="presOf" srcId="{A3B447E6-9D55-4162-AB88-69ACA143396C}" destId="{27F9C959-B165-4B8C-BF30-B76419FA788A}" srcOrd="1" destOrd="0" presId="urn:microsoft.com/office/officeart/2005/8/layout/lProcess2"/>
    <dgm:cxn modelId="{55E745F3-8E7F-4044-A657-AB9EAECDB11F}" srcId="{A3B447E6-9D55-4162-AB88-69ACA143396C}" destId="{A3EE2F59-EDD3-4E7B-BD52-730F20BA8CEC}" srcOrd="2" destOrd="0" parTransId="{AC63E6CE-ED44-4991-87CE-CCB853D53180}" sibTransId="{D4C43F7F-9D28-423B-AD6D-50C37232ACAE}"/>
    <dgm:cxn modelId="{8CFF43A1-C57E-4ED3-8838-B500A825EE2E}" type="presOf" srcId="{0D461F78-D37F-44EF-BC58-61985F274264}" destId="{E07E1592-8494-4B76-B735-AB334CC1A1AC}" srcOrd="0" destOrd="0" presId="urn:microsoft.com/office/officeart/2005/8/layout/lProcess2"/>
    <dgm:cxn modelId="{62960273-8212-4FEB-A096-F781568E910E}" type="presOf" srcId="{A3B447E6-9D55-4162-AB88-69ACA143396C}" destId="{F8BFD807-5601-46D2-9BC1-A319DBC5DC2C}" srcOrd="0" destOrd="0" presId="urn:microsoft.com/office/officeart/2005/8/layout/lProcess2"/>
    <dgm:cxn modelId="{C327A554-575A-49DD-BAB3-EF9792C50ADB}" type="presOf" srcId="{A3EE2F59-EDD3-4E7B-BD52-730F20BA8CEC}" destId="{497379B2-F5C8-43B7-A16C-A3FFB67112A7}" srcOrd="0" destOrd="0" presId="urn:microsoft.com/office/officeart/2005/8/layout/lProcess2"/>
    <dgm:cxn modelId="{6433F247-39EF-4A04-84A8-46F23B8A5850}" type="presOf" srcId="{D4EC3B58-067E-4E1D-BF67-C259FE702531}" destId="{BF03C042-4D34-4B0A-A53C-C5A296069FE9}" srcOrd="0" destOrd="0" presId="urn:microsoft.com/office/officeart/2005/8/layout/lProcess2"/>
    <dgm:cxn modelId="{533F82FD-8DCC-45D9-BE14-CB7F570E02E2}" type="presOf" srcId="{4968B692-FBCD-471B-93EB-F09426BF9D7D}" destId="{19849DF2-F889-44E6-91C4-611B6CC0EB35}" srcOrd="0" destOrd="0" presId="urn:microsoft.com/office/officeart/2005/8/layout/lProcess2"/>
    <dgm:cxn modelId="{D7D8B6E3-18EF-4F7E-BE46-DC5D435A20AA}" srcId="{A3B447E6-9D55-4162-AB88-69ACA143396C}" destId="{D4EC3B58-067E-4E1D-BF67-C259FE702531}" srcOrd="0" destOrd="0" parTransId="{C68A0B27-0F6F-47A9-932A-A248EEC04F9C}" sibTransId="{046E07D1-2453-42AF-BA88-90B67C23425D}"/>
    <dgm:cxn modelId="{E18129FA-A5A4-4C96-BB0C-77F4A6AD9BCD}" type="presParOf" srcId="{19849DF2-F889-44E6-91C4-611B6CC0EB35}" destId="{59D3F8F2-A088-4A68-A4E5-FD481C36F715}" srcOrd="0" destOrd="0" presId="urn:microsoft.com/office/officeart/2005/8/layout/lProcess2"/>
    <dgm:cxn modelId="{9392949B-5C79-4415-BBB2-ECC98B87648B}" type="presParOf" srcId="{59D3F8F2-A088-4A68-A4E5-FD481C36F715}" destId="{F8BFD807-5601-46D2-9BC1-A319DBC5DC2C}" srcOrd="0" destOrd="0" presId="urn:microsoft.com/office/officeart/2005/8/layout/lProcess2"/>
    <dgm:cxn modelId="{0A5253A5-12CD-4C1B-B65C-00987EDA7770}" type="presParOf" srcId="{59D3F8F2-A088-4A68-A4E5-FD481C36F715}" destId="{27F9C959-B165-4B8C-BF30-B76419FA788A}" srcOrd="1" destOrd="0" presId="urn:microsoft.com/office/officeart/2005/8/layout/lProcess2"/>
    <dgm:cxn modelId="{D0775D6F-3103-4CE8-9836-7866B7305BA8}" type="presParOf" srcId="{59D3F8F2-A088-4A68-A4E5-FD481C36F715}" destId="{D3791EC1-0E3C-4F74-B17D-F5E33DE4A4E3}" srcOrd="2" destOrd="0" presId="urn:microsoft.com/office/officeart/2005/8/layout/lProcess2"/>
    <dgm:cxn modelId="{214376CE-3943-4C06-818D-B4979C22C4F0}" type="presParOf" srcId="{D3791EC1-0E3C-4F74-B17D-F5E33DE4A4E3}" destId="{73546C1C-2F49-4C8F-94BA-ED20488DC7C7}" srcOrd="0" destOrd="0" presId="urn:microsoft.com/office/officeart/2005/8/layout/lProcess2"/>
    <dgm:cxn modelId="{BEBEBCF5-55E8-496D-9F0A-9B69C350A73D}" type="presParOf" srcId="{73546C1C-2F49-4C8F-94BA-ED20488DC7C7}" destId="{BF03C042-4D34-4B0A-A53C-C5A296069FE9}" srcOrd="0" destOrd="0" presId="urn:microsoft.com/office/officeart/2005/8/layout/lProcess2"/>
    <dgm:cxn modelId="{4806D7CA-4002-448E-9783-8848A31C6728}" type="presParOf" srcId="{73546C1C-2F49-4C8F-94BA-ED20488DC7C7}" destId="{9280D6DF-8B92-4BD9-B21A-9A8CC1434F07}" srcOrd="1" destOrd="0" presId="urn:microsoft.com/office/officeart/2005/8/layout/lProcess2"/>
    <dgm:cxn modelId="{5BA59DCA-3576-480E-9C30-6DC5AEFE354A}" type="presParOf" srcId="{73546C1C-2F49-4C8F-94BA-ED20488DC7C7}" destId="{E07E1592-8494-4B76-B735-AB334CC1A1AC}" srcOrd="2" destOrd="0" presId="urn:microsoft.com/office/officeart/2005/8/layout/lProcess2"/>
    <dgm:cxn modelId="{ACEBACE4-DC56-4E7D-B170-68468198C33B}" type="presParOf" srcId="{73546C1C-2F49-4C8F-94BA-ED20488DC7C7}" destId="{2571479C-CCDF-4974-9200-A5AEF67E5E39}" srcOrd="3" destOrd="0" presId="urn:microsoft.com/office/officeart/2005/8/layout/lProcess2"/>
    <dgm:cxn modelId="{83DB6074-31A5-4529-A97A-D3215AC58CA2}" type="presParOf" srcId="{73546C1C-2F49-4C8F-94BA-ED20488DC7C7}" destId="{497379B2-F5C8-43B7-A16C-A3FFB67112A7}"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757E11-0283-4E5D-8514-74862A6D4C4A}" type="doc">
      <dgm:prSet loTypeId="urn:microsoft.com/office/officeart/2005/8/layout/vList2" loCatId="list" qsTypeId="urn:microsoft.com/office/officeart/2005/8/quickstyle/3d7" qsCatId="3D" csTypeId="urn:microsoft.com/office/officeart/2005/8/colors/accent1_2" csCatId="accent1" phldr="1"/>
      <dgm:spPr/>
      <dgm:t>
        <a:bodyPr/>
        <a:lstStyle/>
        <a:p>
          <a:endParaRPr lang="en-US"/>
        </a:p>
      </dgm:t>
    </dgm:pt>
    <dgm:pt modelId="{271CE92C-20FC-47F7-8CBD-28F8DFC3848A}">
      <dgm:prSet/>
      <dgm:spPr/>
      <dgm:t>
        <a:bodyPr/>
        <a:lstStyle/>
        <a:p>
          <a:pPr rtl="0"/>
          <a:r>
            <a:rPr lang="en-US" dirty="0"/>
            <a:t>AFTER the “Rapture”</a:t>
          </a:r>
        </a:p>
      </dgm:t>
    </dgm:pt>
    <dgm:pt modelId="{DE76472F-43BA-43CB-A0F0-C00FD3EB2774}" type="parTrans" cxnId="{6B28FEF4-949D-4B48-BAB7-C0892B74A494}">
      <dgm:prSet/>
      <dgm:spPr/>
      <dgm:t>
        <a:bodyPr/>
        <a:lstStyle/>
        <a:p>
          <a:endParaRPr lang="en-US"/>
        </a:p>
      </dgm:t>
    </dgm:pt>
    <dgm:pt modelId="{0959864B-0564-44E1-A51F-B290B0E13217}" type="sibTrans" cxnId="{6B28FEF4-949D-4B48-BAB7-C0892B74A494}">
      <dgm:prSet/>
      <dgm:spPr/>
      <dgm:t>
        <a:bodyPr/>
        <a:lstStyle/>
        <a:p>
          <a:endParaRPr lang="en-US"/>
        </a:p>
      </dgm:t>
    </dgm:pt>
    <dgm:pt modelId="{EA9243D7-A72C-4149-ADE2-CE4DE205F57A}" type="pres">
      <dgm:prSet presAssocID="{69757E11-0283-4E5D-8514-74862A6D4C4A}" presName="linear" presStyleCnt="0">
        <dgm:presLayoutVars>
          <dgm:animLvl val="lvl"/>
          <dgm:resizeHandles val="exact"/>
        </dgm:presLayoutVars>
      </dgm:prSet>
      <dgm:spPr/>
    </dgm:pt>
    <dgm:pt modelId="{A07F18BF-1BCB-4222-A378-1DFEC749C66B}" type="pres">
      <dgm:prSet presAssocID="{271CE92C-20FC-47F7-8CBD-28F8DFC3848A}" presName="parentText" presStyleLbl="node1" presStyleIdx="0" presStyleCnt="1">
        <dgm:presLayoutVars>
          <dgm:chMax val="0"/>
          <dgm:bulletEnabled val="1"/>
        </dgm:presLayoutVars>
      </dgm:prSet>
      <dgm:spPr/>
    </dgm:pt>
  </dgm:ptLst>
  <dgm:cxnLst>
    <dgm:cxn modelId="{175360F2-F1DF-4289-A045-B193B2B4D6D8}" type="presOf" srcId="{69757E11-0283-4E5D-8514-74862A6D4C4A}" destId="{EA9243D7-A72C-4149-ADE2-CE4DE205F57A}" srcOrd="0" destOrd="0" presId="urn:microsoft.com/office/officeart/2005/8/layout/vList2"/>
    <dgm:cxn modelId="{FCDBCFDE-2EF3-4650-94D1-98B97B18A900}" type="presOf" srcId="{271CE92C-20FC-47F7-8CBD-28F8DFC3848A}" destId="{A07F18BF-1BCB-4222-A378-1DFEC749C66B}" srcOrd="0" destOrd="0" presId="urn:microsoft.com/office/officeart/2005/8/layout/vList2"/>
    <dgm:cxn modelId="{6B28FEF4-949D-4B48-BAB7-C0892B74A494}" srcId="{69757E11-0283-4E5D-8514-74862A6D4C4A}" destId="{271CE92C-20FC-47F7-8CBD-28F8DFC3848A}" srcOrd="0" destOrd="0" parTransId="{DE76472F-43BA-43CB-A0F0-C00FD3EB2774}" sibTransId="{0959864B-0564-44E1-A51F-B290B0E13217}"/>
    <dgm:cxn modelId="{FBEB2C14-50A3-4CC7-AB7C-6A5E27E7D0C2}" type="presParOf" srcId="{EA9243D7-A72C-4149-ADE2-CE4DE205F57A}" destId="{A07F18BF-1BCB-4222-A378-1DFEC749C66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757E11-0283-4E5D-8514-74862A6D4C4A}" type="doc">
      <dgm:prSet loTypeId="urn:microsoft.com/office/officeart/2005/8/layout/vList2" loCatId="list" qsTypeId="urn:microsoft.com/office/officeart/2005/8/quickstyle/3d7" qsCatId="3D" csTypeId="urn:microsoft.com/office/officeart/2005/8/colors/accent1_2" csCatId="accent1" phldr="1"/>
      <dgm:spPr/>
      <dgm:t>
        <a:bodyPr/>
        <a:lstStyle/>
        <a:p>
          <a:endParaRPr lang="en-US"/>
        </a:p>
      </dgm:t>
    </dgm:pt>
    <dgm:pt modelId="{271CE92C-20FC-47F7-8CBD-28F8DFC3848A}">
      <dgm:prSet/>
      <dgm:spPr/>
      <dgm:t>
        <a:bodyPr/>
        <a:lstStyle/>
        <a:p>
          <a:pPr rtl="0"/>
          <a:r>
            <a:rPr lang="en-US" dirty="0"/>
            <a:t>AFTER the “Rapture”</a:t>
          </a:r>
        </a:p>
      </dgm:t>
    </dgm:pt>
    <dgm:pt modelId="{DE76472F-43BA-43CB-A0F0-C00FD3EB2774}" type="parTrans" cxnId="{6B28FEF4-949D-4B48-BAB7-C0892B74A494}">
      <dgm:prSet/>
      <dgm:spPr/>
      <dgm:t>
        <a:bodyPr/>
        <a:lstStyle/>
        <a:p>
          <a:endParaRPr lang="en-US"/>
        </a:p>
      </dgm:t>
    </dgm:pt>
    <dgm:pt modelId="{0959864B-0564-44E1-A51F-B290B0E13217}" type="sibTrans" cxnId="{6B28FEF4-949D-4B48-BAB7-C0892B74A494}">
      <dgm:prSet/>
      <dgm:spPr/>
      <dgm:t>
        <a:bodyPr/>
        <a:lstStyle/>
        <a:p>
          <a:endParaRPr lang="en-US"/>
        </a:p>
      </dgm:t>
    </dgm:pt>
    <dgm:pt modelId="{13EEC275-CD81-404C-A9FA-5060F8D276AA}">
      <dgm:prSet/>
      <dgm:spPr/>
      <dgm:t>
        <a:bodyPr/>
        <a:lstStyle/>
        <a:p>
          <a:pPr rtl="0"/>
          <a:r>
            <a:rPr lang="en-US" dirty="0"/>
            <a:t>DURING the “Tribulation”</a:t>
          </a:r>
        </a:p>
      </dgm:t>
    </dgm:pt>
    <dgm:pt modelId="{0EC97832-BB23-4FA9-BEDA-774BCEF27C70}" type="parTrans" cxnId="{DCCEEF89-5FC3-4EB8-BE52-C979790DDB82}">
      <dgm:prSet/>
      <dgm:spPr/>
      <dgm:t>
        <a:bodyPr/>
        <a:lstStyle/>
        <a:p>
          <a:endParaRPr lang="en-US"/>
        </a:p>
      </dgm:t>
    </dgm:pt>
    <dgm:pt modelId="{C0A32E7E-2928-4658-81DF-538D3141906C}" type="sibTrans" cxnId="{DCCEEF89-5FC3-4EB8-BE52-C979790DDB82}">
      <dgm:prSet/>
      <dgm:spPr/>
      <dgm:t>
        <a:bodyPr/>
        <a:lstStyle/>
        <a:p>
          <a:endParaRPr lang="en-US"/>
        </a:p>
      </dgm:t>
    </dgm:pt>
    <dgm:pt modelId="{E228CB0E-5DBF-4B18-9B84-30621A392A62}" type="pres">
      <dgm:prSet presAssocID="{69757E11-0283-4E5D-8514-74862A6D4C4A}" presName="linear" presStyleCnt="0">
        <dgm:presLayoutVars>
          <dgm:animLvl val="lvl"/>
          <dgm:resizeHandles val="exact"/>
        </dgm:presLayoutVars>
      </dgm:prSet>
      <dgm:spPr/>
    </dgm:pt>
    <dgm:pt modelId="{06CE9764-8B3F-4FBC-8FD2-15E8899D2AE7}" type="pres">
      <dgm:prSet presAssocID="{271CE92C-20FC-47F7-8CBD-28F8DFC3848A}" presName="parentText" presStyleLbl="node1" presStyleIdx="0" presStyleCnt="2">
        <dgm:presLayoutVars>
          <dgm:chMax val="0"/>
          <dgm:bulletEnabled val="1"/>
        </dgm:presLayoutVars>
      </dgm:prSet>
      <dgm:spPr/>
    </dgm:pt>
    <dgm:pt modelId="{414C9C5D-964D-4274-91CB-22554878B897}" type="pres">
      <dgm:prSet presAssocID="{0959864B-0564-44E1-A51F-B290B0E13217}" presName="spacer" presStyleCnt="0"/>
      <dgm:spPr/>
    </dgm:pt>
    <dgm:pt modelId="{00FC467C-BA93-46CE-93B8-98D26CB5B701}" type="pres">
      <dgm:prSet presAssocID="{13EEC275-CD81-404C-A9FA-5060F8D276AA}" presName="parentText" presStyleLbl="node1" presStyleIdx="1" presStyleCnt="2">
        <dgm:presLayoutVars>
          <dgm:chMax val="0"/>
          <dgm:bulletEnabled val="1"/>
        </dgm:presLayoutVars>
      </dgm:prSet>
      <dgm:spPr/>
    </dgm:pt>
  </dgm:ptLst>
  <dgm:cxnLst>
    <dgm:cxn modelId="{F95CF850-7D85-473F-A8C5-E05944DAD87E}" type="presOf" srcId="{69757E11-0283-4E5D-8514-74862A6D4C4A}" destId="{E228CB0E-5DBF-4B18-9B84-30621A392A62}" srcOrd="0" destOrd="0" presId="urn:microsoft.com/office/officeart/2005/8/layout/vList2"/>
    <dgm:cxn modelId="{DCCEEF89-5FC3-4EB8-BE52-C979790DDB82}" srcId="{69757E11-0283-4E5D-8514-74862A6D4C4A}" destId="{13EEC275-CD81-404C-A9FA-5060F8D276AA}" srcOrd="1" destOrd="0" parTransId="{0EC97832-BB23-4FA9-BEDA-774BCEF27C70}" sibTransId="{C0A32E7E-2928-4658-81DF-538D3141906C}"/>
    <dgm:cxn modelId="{5D89DCF7-64ED-4EA5-962B-027BA4F28AB5}" type="presOf" srcId="{271CE92C-20FC-47F7-8CBD-28F8DFC3848A}" destId="{06CE9764-8B3F-4FBC-8FD2-15E8899D2AE7}" srcOrd="0" destOrd="0" presId="urn:microsoft.com/office/officeart/2005/8/layout/vList2"/>
    <dgm:cxn modelId="{A322DD0F-AF2F-4F64-B9B8-FA1BC1683162}" type="presOf" srcId="{13EEC275-CD81-404C-A9FA-5060F8D276AA}" destId="{00FC467C-BA93-46CE-93B8-98D26CB5B701}" srcOrd="0" destOrd="0" presId="urn:microsoft.com/office/officeart/2005/8/layout/vList2"/>
    <dgm:cxn modelId="{6B28FEF4-949D-4B48-BAB7-C0892B74A494}" srcId="{69757E11-0283-4E5D-8514-74862A6D4C4A}" destId="{271CE92C-20FC-47F7-8CBD-28F8DFC3848A}" srcOrd="0" destOrd="0" parTransId="{DE76472F-43BA-43CB-A0F0-C00FD3EB2774}" sibTransId="{0959864B-0564-44E1-A51F-B290B0E13217}"/>
    <dgm:cxn modelId="{723F1BD5-2442-4016-88DB-5563916B1616}" type="presParOf" srcId="{E228CB0E-5DBF-4B18-9B84-30621A392A62}" destId="{06CE9764-8B3F-4FBC-8FD2-15E8899D2AE7}" srcOrd="0" destOrd="0" presId="urn:microsoft.com/office/officeart/2005/8/layout/vList2"/>
    <dgm:cxn modelId="{B06AAF61-913F-4743-9502-9CDF99C226EC}" type="presParOf" srcId="{E228CB0E-5DBF-4B18-9B84-30621A392A62}" destId="{414C9C5D-964D-4274-91CB-22554878B897}" srcOrd="1" destOrd="0" presId="urn:microsoft.com/office/officeart/2005/8/layout/vList2"/>
    <dgm:cxn modelId="{3510E985-8A4F-48C9-BD5B-6D149BFE86A8}" type="presParOf" srcId="{E228CB0E-5DBF-4B18-9B84-30621A392A62}" destId="{00FC467C-BA93-46CE-93B8-98D26CB5B70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C846E-64D8-4B0E-B184-FAE723C7E091}">
      <dsp:nvSpPr>
        <dsp:cNvPr id="0" name=""/>
        <dsp:cNvSpPr/>
      </dsp:nvSpPr>
      <dsp:spPr>
        <a:xfrm>
          <a:off x="5525" y="1975772"/>
          <a:ext cx="2826162" cy="117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lvl="0" algn="r" defTabSz="1111250" rtl="0">
            <a:lnSpc>
              <a:spcPct val="90000"/>
            </a:lnSpc>
            <a:spcBef>
              <a:spcPct val="0"/>
            </a:spcBef>
            <a:spcAft>
              <a:spcPct val="35000"/>
            </a:spcAft>
          </a:pPr>
          <a:r>
            <a:rPr lang="en-US" sz="2500" kern="1200" dirty="0"/>
            <a:t>Only 1 Voice </a:t>
          </a:r>
          <a:br>
            <a:rPr lang="en-US" sz="2500" kern="1200" dirty="0"/>
          </a:br>
          <a:r>
            <a:rPr lang="en-US" sz="2500" kern="1200" dirty="0"/>
            <a:t>Can Explain</a:t>
          </a:r>
          <a:br>
            <a:rPr lang="en-US" sz="2500" kern="1200" dirty="0"/>
          </a:br>
          <a:r>
            <a:rPr lang="en-US" sz="2500" kern="1200" dirty="0"/>
            <a:t>Life on Earth</a:t>
          </a:r>
        </a:p>
      </dsp:txBody>
      <dsp:txXfrm>
        <a:off x="5525" y="1975772"/>
        <a:ext cx="2826162" cy="1175625"/>
      </dsp:txXfrm>
    </dsp:sp>
    <dsp:sp modelId="{CF63B925-1D37-4CB2-A04B-31DAC6EEC2EC}">
      <dsp:nvSpPr>
        <dsp:cNvPr id="0" name=""/>
        <dsp:cNvSpPr/>
      </dsp:nvSpPr>
      <dsp:spPr>
        <a:xfrm>
          <a:off x="2831687" y="65381"/>
          <a:ext cx="565232" cy="4996406"/>
        </a:xfrm>
        <a:prstGeom prst="leftBrace">
          <a:avLst>
            <a:gd name="adj1" fmla="val 35000"/>
            <a:gd name="adj2" fmla="val 50000"/>
          </a:avLst>
        </a:prstGeom>
        <a:noFill/>
        <a:ln w="19050"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CC42D6-57D5-4B54-A359-D7230D5F0321}">
      <dsp:nvSpPr>
        <dsp:cNvPr id="0" name=""/>
        <dsp:cNvSpPr/>
      </dsp:nvSpPr>
      <dsp:spPr>
        <a:xfrm>
          <a:off x="3623013" y="65381"/>
          <a:ext cx="7687161" cy="4996406"/>
        </a:xfrm>
        <a:prstGeom prst="rect">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228600" lvl="1" indent="-228600" algn="l" defTabSz="1111250" rtl="0">
            <a:lnSpc>
              <a:spcPct val="90000"/>
            </a:lnSpc>
            <a:spcBef>
              <a:spcPct val="0"/>
            </a:spcBef>
            <a:spcAft>
              <a:spcPct val="15000"/>
            </a:spcAft>
            <a:buChar char="••"/>
          </a:pPr>
          <a:r>
            <a:rPr lang="en-US" sz="2500" i="1" kern="1200" dirty="0"/>
            <a:t>Isaiah 41:21-24 (NLT) </a:t>
          </a:r>
          <a:r>
            <a:rPr lang="en-US" sz="2500" kern="1200" dirty="0"/>
            <a:t> “Present the case for your idols,” says the LORD. “Let them show what they can do,” says the </a:t>
          </a:r>
          <a:r>
            <a:rPr lang="en-US" sz="2500" b="1" kern="1200" dirty="0"/>
            <a:t>King</a:t>
          </a:r>
          <a:r>
            <a:rPr lang="en-US" sz="2500" kern="1200" dirty="0"/>
            <a:t> of Israel.  “</a:t>
          </a:r>
        </a:p>
        <a:p>
          <a:pPr marL="228600" lvl="1" indent="-228600" algn="l" defTabSz="1111250" rtl="0">
            <a:lnSpc>
              <a:spcPct val="90000"/>
            </a:lnSpc>
            <a:spcBef>
              <a:spcPct val="0"/>
            </a:spcBef>
            <a:spcAft>
              <a:spcPct val="15000"/>
            </a:spcAft>
            <a:buChar char="••"/>
          </a:pPr>
          <a:r>
            <a:rPr lang="en-US" sz="2500" kern="1200" dirty="0"/>
            <a:t>Let them try to tell us what </a:t>
          </a:r>
          <a:r>
            <a:rPr lang="en-US" sz="2500" b="1" kern="1200" dirty="0"/>
            <a:t>happened long ago</a:t>
          </a:r>
          <a:r>
            <a:rPr lang="en-US" sz="2500" kern="1200" dirty="0"/>
            <a:t> so that we may consider the evidence. </a:t>
          </a:r>
        </a:p>
        <a:p>
          <a:pPr marL="228600" lvl="1" indent="-228600" algn="l" defTabSz="1111250" rtl="0">
            <a:lnSpc>
              <a:spcPct val="90000"/>
            </a:lnSpc>
            <a:spcBef>
              <a:spcPct val="0"/>
            </a:spcBef>
            <a:spcAft>
              <a:spcPct val="15000"/>
            </a:spcAft>
            <a:buChar char="••"/>
          </a:pPr>
          <a:r>
            <a:rPr lang="en-US" sz="2500" kern="1200" dirty="0"/>
            <a:t>Or let them tell us </a:t>
          </a:r>
          <a:r>
            <a:rPr lang="en-US" sz="2500" b="1" kern="1200" dirty="0"/>
            <a:t>what the future holds</a:t>
          </a:r>
          <a:r>
            <a:rPr lang="en-US" sz="2500" kern="1200" dirty="0"/>
            <a:t>, so we can know what’s going to happen.  Yes, tell us what will occur in the days ahead. Then we will know you are gods. </a:t>
          </a:r>
        </a:p>
        <a:p>
          <a:pPr marL="228600" lvl="1" indent="-228600" algn="l" defTabSz="1111250" rtl="0">
            <a:lnSpc>
              <a:spcPct val="90000"/>
            </a:lnSpc>
            <a:spcBef>
              <a:spcPct val="0"/>
            </a:spcBef>
            <a:spcAft>
              <a:spcPct val="15000"/>
            </a:spcAft>
            <a:buChar char="••"/>
          </a:pPr>
          <a:r>
            <a:rPr lang="en-US" sz="2500" kern="1200" dirty="0"/>
            <a:t>In fact, </a:t>
          </a:r>
          <a:r>
            <a:rPr lang="en-US" sz="2500" b="1" kern="1200" dirty="0"/>
            <a:t>do anything</a:t>
          </a:r>
          <a:r>
            <a:rPr lang="en-US" sz="2500" kern="1200" dirty="0"/>
            <a:t>—good or bad! Do something that will amaze and frighten us.  But no! You are less than nothing and can do nothing at all. Those who choose you </a:t>
          </a:r>
          <a:r>
            <a:rPr lang="en-US" sz="2500" b="1" kern="1200" dirty="0"/>
            <a:t>pollute</a:t>
          </a:r>
          <a:r>
            <a:rPr lang="en-US" sz="2500" kern="1200" dirty="0"/>
            <a:t> themselves. </a:t>
          </a:r>
        </a:p>
      </dsp:txBody>
      <dsp:txXfrm>
        <a:off x="3623013" y="65381"/>
        <a:ext cx="7687161" cy="49964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66F2E-19C5-4486-9537-0B4BE4843437}">
      <dsp:nvSpPr>
        <dsp:cNvPr id="0" name=""/>
        <dsp:cNvSpPr/>
      </dsp:nvSpPr>
      <dsp:spPr>
        <a:xfrm>
          <a:off x="5070800" y="548963"/>
          <a:ext cx="1454385" cy="1454459"/>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733796-FB7D-49CB-976B-F2B428FB04A7}">
      <dsp:nvSpPr>
        <dsp:cNvPr id="0" name=""/>
        <dsp:cNvSpPr/>
      </dsp:nvSpPr>
      <dsp:spPr>
        <a:xfrm>
          <a:off x="5119446" y="597453"/>
          <a:ext cx="1357717" cy="1357478"/>
        </a:xfrm>
        <a:prstGeom prst="ellipse">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lvl="0" algn="ctr" defTabSz="800100">
            <a:lnSpc>
              <a:spcPct val="90000"/>
            </a:lnSpc>
            <a:spcBef>
              <a:spcPct val="0"/>
            </a:spcBef>
            <a:spcAft>
              <a:spcPct val="35000"/>
            </a:spcAft>
          </a:pPr>
          <a:r>
            <a:rPr lang="en-US" sz="1800" b="1" kern="1200" cap="none" spc="0" dirty="0">
              <a:ln/>
              <a:solidFill>
                <a:schemeClr val="accent3"/>
              </a:solidFill>
              <a:effectLst/>
            </a:rPr>
            <a:t>Death</a:t>
          </a:r>
        </a:p>
      </dsp:txBody>
      <dsp:txXfrm>
        <a:off x="5313406" y="791415"/>
        <a:ext cx="969797" cy="969554"/>
      </dsp:txXfrm>
    </dsp:sp>
    <dsp:sp modelId="{68DD3FA4-1452-43DF-AE4E-3B067C585AC2}">
      <dsp:nvSpPr>
        <dsp:cNvPr id="0" name=""/>
        <dsp:cNvSpPr/>
      </dsp:nvSpPr>
      <dsp:spPr>
        <a:xfrm rot="2700000">
          <a:off x="3561521" y="548861"/>
          <a:ext cx="1454408" cy="1454408"/>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43B9CB-7E61-4935-82E9-7009D1CA56A7}">
      <dsp:nvSpPr>
        <dsp:cNvPr id="0" name=""/>
        <dsp:cNvSpPr/>
      </dsp:nvSpPr>
      <dsp:spPr>
        <a:xfrm>
          <a:off x="3616415" y="597453"/>
          <a:ext cx="1357717" cy="1357478"/>
        </a:xfrm>
        <a:prstGeom prst="ellipse">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lvl="0" algn="ctr" defTabSz="800100">
            <a:lnSpc>
              <a:spcPct val="90000"/>
            </a:lnSpc>
            <a:spcBef>
              <a:spcPct val="0"/>
            </a:spcBef>
            <a:spcAft>
              <a:spcPct val="35000"/>
            </a:spcAft>
          </a:pPr>
          <a:r>
            <a:rPr lang="en-US" sz="1800" b="1" kern="1200" cap="none" spc="0" dirty="0">
              <a:ln/>
              <a:solidFill>
                <a:schemeClr val="accent3"/>
              </a:solidFill>
              <a:effectLst/>
            </a:rPr>
            <a:t>Famine</a:t>
          </a:r>
        </a:p>
      </dsp:txBody>
      <dsp:txXfrm>
        <a:off x="3810375" y="791415"/>
        <a:ext cx="969797" cy="969554"/>
      </dsp:txXfrm>
    </dsp:sp>
    <dsp:sp modelId="{26FD4179-4AC7-4AAB-A1EE-F7FE5E05E4BB}">
      <dsp:nvSpPr>
        <dsp:cNvPr id="0" name=""/>
        <dsp:cNvSpPr/>
      </dsp:nvSpPr>
      <dsp:spPr>
        <a:xfrm rot="2700000">
          <a:off x="2064727" y="548861"/>
          <a:ext cx="1454408" cy="1454408"/>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A31ECF-F342-4241-996D-0F49FE95B422}">
      <dsp:nvSpPr>
        <dsp:cNvPr id="0" name=""/>
        <dsp:cNvSpPr/>
      </dsp:nvSpPr>
      <dsp:spPr>
        <a:xfrm>
          <a:off x="2113384" y="597453"/>
          <a:ext cx="1357717" cy="1357478"/>
        </a:xfrm>
        <a:prstGeom prst="ellipse">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lvl="0" algn="ctr" defTabSz="800100">
            <a:lnSpc>
              <a:spcPct val="90000"/>
            </a:lnSpc>
            <a:spcBef>
              <a:spcPct val="0"/>
            </a:spcBef>
            <a:spcAft>
              <a:spcPct val="35000"/>
            </a:spcAft>
          </a:pPr>
          <a:r>
            <a:rPr lang="en-US" sz="1800" b="1" kern="1200" cap="none" spc="0" dirty="0">
              <a:ln/>
              <a:solidFill>
                <a:schemeClr val="accent3"/>
              </a:solidFill>
              <a:effectLst/>
            </a:rPr>
            <a:t>War</a:t>
          </a:r>
        </a:p>
      </dsp:txBody>
      <dsp:txXfrm>
        <a:off x="2307344" y="791415"/>
        <a:ext cx="969797" cy="969554"/>
      </dsp:txXfrm>
    </dsp:sp>
    <dsp:sp modelId="{7FD6A3D7-ECC4-493B-BEB2-A6428996186D}">
      <dsp:nvSpPr>
        <dsp:cNvPr id="0" name=""/>
        <dsp:cNvSpPr/>
      </dsp:nvSpPr>
      <dsp:spPr>
        <a:xfrm rot="2700000">
          <a:off x="561696" y="548861"/>
          <a:ext cx="1454408" cy="1454408"/>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E6079E-7304-41BB-B67F-2902AF42B1DB}">
      <dsp:nvSpPr>
        <dsp:cNvPr id="0" name=""/>
        <dsp:cNvSpPr/>
      </dsp:nvSpPr>
      <dsp:spPr>
        <a:xfrm>
          <a:off x="610353" y="597453"/>
          <a:ext cx="1357717" cy="1357478"/>
        </a:xfrm>
        <a:prstGeom prst="ellipse">
          <a:avLst/>
        </a:prstGeom>
        <a:noFill/>
        <a:ln w="19050" cap="rnd" cmpd="sng" algn="ctr">
          <a:solidFill>
            <a:schemeClr val="accent5"/>
          </a:solidFill>
          <a:prstDash val="solid"/>
        </a:ln>
        <a:effectLst>
          <a:glow rad="228600">
            <a:schemeClr val="accent2">
              <a:satMod val="175000"/>
              <a:alpha val="40000"/>
            </a:schemeClr>
          </a:glow>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lvl="0" algn="ctr" defTabSz="800100">
            <a:lnSpc>
              <a:spcPct val="90000"/>
            </a:lnSpc>
            <a:spcBef>
              <a:spcPct val="0"/>
            </a:spcBef>
            <a:spcAft>
              <a:spcPct val="35000"/>
            </a:spcAft>
          </a:pPr>
          <a:r>
            <a:rPr lang="en-US" sz="1800" b="1" kern="1200" cap="none" spc="0" dirty="0">
              <a:ln/>
              <a:solidFill>
                <a:schemeClr val="accent3"/>
              </a:solidFill>
              <a:effectLst/>
            </a:rPr>
            <a:t>Global Conquest</a:t>
          </a:r>
        </a:p>
      </dsp:txBody>
      <dsp:txXfrm>
        <a:off x="804313" y="791415"/>
        <a:ext cx="969797" cy="9695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989E2-EF03-4A02-B3C3-FCE4A4537D43}">
      <dsp:nvSpPr>
        <dsp:cNvPr id="0" name=""/>
        <dsp:cNvSpPr/>
      </dsp:nvSpPr>
      <dsp:spPr>
        <a:xfrm>
          <a:off x="0" y="21682"/>
          <a:ext cx="3680885" cy="1312740"/>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kern="1200" dirty="0"/>
            <a:t>AFTER the “Rapture”</a:t>
          </a:r>
        </a:p>
      </dsp:txBody>
      <dsp:txXfrm>
        <a:off x="64083" y="85765"/>
        <a:ext cx="3552719" cy="1184574"/>
      </dsp:txXfrm>
    </dsp:sp>
    <dsp:sp modelId="{67615AF5-3AEE-4F97-995D-71E71C58747E}">
      <dsp:nvSpPr>
        <dsp:cNvPr id="0" name=""/>
        <dsp:cNvSpPr/>
      </dsp:nvSpPr>
      <dsp:spPr>
        <a:xfrm>
          <a:off x="0" y="1429462"/>
          <a:ext cx="3680885" cy="1312740"/>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kern="1200" dirty="0"/>
            <a:t>DURING the “Tribulation”</a:t>
          </a:r>
        </a:p>
      </dsp:txBody>
      <dsp:txXfrm>
        <a:off x="64083" y="1493545"/>
        <a:ext cx="3552719" cy="1184574"/>
      </dsp:txXfrm>
    </dsp:sp>
    <dsp:sp modelId="{04020F08-4883-4556-906F-DE00BE6C79AC}">
      <dsp:nvSpPr>
        <dsp:cNvPr id="0" name=""/>
        <dsp:cNvSpPr/>
      </dsp:nvSpPr>
      <dsp:spPr>
        <a:xfrm>
          <a:off x="0" y="2837242"/>
          <a:ext cx="3680885" cy="1312740"/>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kern="1200" dirty="0"/>
            <a:t>God Still </a:t>
          </a:r>
          <a:r>
            <a:rPr lang="en-US" sz="3300" i="1" kern="1200" dirty="0"/>
            <a:t>Provides</a:t>
          </a:r>
        </a:p>
      </dsp:txBody>
      <dsp:txXfrm>
        <a:off x="64083" y="2901325"/>
        <a:ext cx="3552719" cy="11845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F359E-DB40-48A7-BAB4-27325850E6FC}">
      <dsp:nvSpPr>
        <dsp:cNvPr id="0" name=""/>
        <dsp:cNvSpPr/>
      </dsp:nvSpPr>
      <dsp:spPr>
        <a:xfrm>
          <a:off x="0" y="7532"/>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AFTER the “Rapture”</a:t>
          </a:r>
        </a:p>
      </dsp:txBody>
      <dsp:txXfrm>
        <a:off x="54298" y="61830"/>
        <a:ext cx="3572289" cy="1003708"/>
      </dsp:txXfrm>
    </dsp:sp>
    <dsp:sp modelId="{265CEA04-28F9-486D-90AD-AE2B9FAC0998}">
      <dsp:nvSpPr>
        <dsp:cNvPr id="0" name=""/>
        <dsp:cNvSpPr/>
      </dsp:nvSpPr>
      <dsp:spPr>
        <a:xfrm>
          <a:off x="0" y="1200477"/>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DURING the “Tribulation”</a:t>
          </a:r>
        </a:p>
      </dsp:txBody>
      <dsp:txXfrm>
        <a:off x="54298" y="1254775"/>
        <a:ext cx="3572289" cy="1003708"/>
      </dsp:txXfrm>
    </dsp:sp>
    <dsp:sp modelId="{DE328718-B660-4C1B-84DA-AFFE1EAE4DE3}">
      <dsp:nvSpPr>
        <dsp:cNvPr id="0" name=""/>
        <dsp:cNvSpPr/>
      </dsp:nvSpPr>
      <dsp:spPr>
        <a:xfrm>
          <a:off x="0" y="2393421"/>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God Still Provides</a:t>
          </a:r>
        </a:p>
      </dsp:txBody>
      <dsp:txXfrm>
        <a:off x="54298" y="2447719"/>
        <a:ext cx="3572289" cy="1003708"/>
      </dsp:txXfrm>
    </dsp:sp>
    <dsp:sp modelId="{8EFB9174-5E56-41F4-AE76-496344531EBA}">
      <dsp:nvSpPr>
        <dsp:cNvPr id="0" name=""/>
        <dsp:cNvSpPr/>
      </dsp:nvSpPr>
      <dsp:spPr>
        <a:xfrm>
          <a:off x="0" y="3586365"/>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Through Israel</a:t>
          </a:r>
        </a:p>
      </dsp:txBody>
      <dsp:txXfrm>
        <a:off x="54298" y="3640663"/>
        <a:ext cx="3572289" cy="10037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CE48F-DF43-49CC-998C-184BBAB92C38}">
      <dsp:nvSpPr>
        <dsp:cNvPr id="0" name=""/>
        <dsp:cNvSpPr/>
      </dsp:nvSpPr>
      <dsp:spPr>
        <a:xfrm>
          <a:off x="0" y="0"/>
          <a:ext cx="6730679" cy="4036578"/>
        </a:xfrm>
        <a:prstGeom prst="roundRect">
          <a:avLst>
            <a:gd name="adj" fmla="val 1000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lvl="0" algn="ctr" defTabSz="2489200">
            <a:lnSpc>
              <a:spcPct val="90000"/>
            </a:lnSpc>
            <a:spcBef>
              <a:spcPct val="0"/>
            </a:spcBef>
            <a:spcAft>
              <a:spcPct val="35000"/>
            </a:spcAft>
          </a:pPr>
          <a:r>
            <a:rPr lang="en-US" sz="5600" b="1" kern="1200" cap="none" spc="0" dirty="0">
              <a:ln/>
              <a:solidFill>
                <a:schemeClr val="accent3"/>
              </a:solidFill>
              <a:effectLst/>
            </a:rPr>
            <a:t>Confusion!!</a:t>
          </a:r>
        </a:p>
      </dsp:txBody>
      <dsp:txXfrm>
        <a:off x="0" y="0"/>
        <a:ext cx="6730679" cy="1210973"/>
      </dsp:txXfrm>
    </dsp:sp>
    <dsp:sp modelId="{CAFD90E8-7681-412B-B801-E91A28EA83C5}">
      <dsp:nvSpPr>
        <dsp:cNvPr id="0" name=""/>
        <dsp:cNvSpPr/>
      </dsp:nvSpPr>
      <dsp:spPr>
        <a:xfrm>
          <a:off x="673067" y="1211071"/>
          <a:ext cx="5384543" cy="588043"/>
        </a:xfrm>
        <a:prstGeom prst="roundRect">
          <a:avLst>
            <a:gd name="adj" fmla="val 10000"/>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740" tIns="59055" rIns="78740" bIns="59055"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lvl="0" algn="ctr" defTabSz="1377950">
            <a:lnSpc>
              <a:spcPct val="90000"/>
            </a:lnSpc>
            <a:spcBef>
              <a:spcPct val="0"/>
            </a:spcBef>
            <a:spcAft>
              <a:spcPct val="35000"/>
            </a:spcAft>
          </a:pPr>
          <a:r>
            <a:rPr lang="en-US" sz="3100" b="1" kern="1200" cap="none" spc="0" dirty="0">
              <a:ln/>
              <a:solidFill>
                <a:schemeClr val="accent3"/>
              </a:solidFill>
              <a:effectLst/>
            </a:rPr>
            <a:t>Jehovah’s Witnesses</a:t>
          </a:r>
        </a:p>
      </dsp:txBody>
      <dsp:txXfrm>
        <a:off x="690290" y="1228294"/>
        <a:ext cx="5350097" cy="553597"/>
      </dsp:txXfrm>
    </dsp:sp>
    <dsp:sp modelId="{F5F065C0-D1FA-4E64-96CE-CA8B63B0B911}">
      <dsp:nvSpPr>
        <dsp:cNvPr id="0" name=""/>
        <dsp:cNvSpPr/>
      </dsp:nvSpPr>
      <dsp:spPr>
        <a:xfrm>
          <a:off x="673067" y="1889583"/>
          <a:ext cx="5384543" cy="588043"/>
        </a:xfrm>
        <a:prstGeom prst="roundRect">
          <a:avLst>
            <a:gd name="adj" fmla="val 10000"/>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740" tIns="59055" rIns="78740" bIns="59055"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lvl="0" algn="ctr" defTabSz="1377950">
            <a:lnSpc>
              <a:spcPct val="90000"/>
            </a:lnSpc>
            <a:spcBef>
              <a:spcPct val="0"/>
            </a:spcBef>
            <a:spcAft>
              <a:spcPct val="35000"/>
            </a:spcAft>
          </a:pPr>
          <a:r>
            <a:rPr lang="en-US" sz="3100" b="1" kern="1200" cap="none" spc="0" dirty="0">
              <a:ln/>
              <a:solidFill>
                <a:schemeClr val="accent3"/>
              </a:solidFill>
              <a:effectLst/>
            </a:rPr>
            <a:t>Mormons</a:t>
          </a:r>
        </a:p>
      </dsp:txBody>
      <dsp:txXfrm>
        <a:off x="690290" y="1906806"/>
        <a:ext cx="5350097" cy="553597"/>
      </dsp:txXfrm>
    </dsp:sp>
    <dsp:sp modelId="{E7F2F689-0847-42C5-AF23-92F4A55E0026}">
      <dsp:nvSpPr>
        <dsp:cNvPr id="0" name=""/>
        <dsp:cNvSpPr/>
      </dsp:nvSpPr>
      <dsp:spPr>
        <a:xfrm>
          <a:off x="673067" y="2568095"/>
          <a:ext cx="5384543" cy="588043"/>
        </a:xfrm>
        <a:prstGeom prst="roundRect">
          <a:avLst>
            <a:gd name="adj" fmla="val 10000"/>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740" tIns="59055" rIns="78740" bIns="59055"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lvl="0" algn="ctr" defTabSz="1377950">
            <a:lnSpc>
              <a:spcPct val="90000"/>
            </a:lnSpc>
            <a:spcBef>
              <a:spcPct val="0"/>
            </a:spcBef>
            <a:spcAft>
              <a:spcPct val="35000"/>
            </a:spcAft>
          </a:pPr>
          <a:r>
            <a:rPr lang="en-US" sz="3100" b="1" kern="1200" cap="none" spc="0" dirty="0">
              <a:ln/>
              <a:solidFill>
                <a:schemeClr val="accent3"/>
              </a:solidFill>
              <a:effectLst/>
            </a:rPr>
            <a:t>Gentile-Jews (!?!?)</a:t>
          </a:r>
        </a:p>
      </dsp:txBody>
      <dsp:txXfrm>
        <a:off x="690290" y="2585318"/>
        <a:ext cx="5350097" cy="553597"/>
      </dsp:txXfrm>
    </dsp:sp>
    <dsp:sp modelId="{CC352AB5-004B-41F3-99FB-A48C499BBEAE}">
      <dsp:nvSpPr>
        <dsp:cNvPr id="0" name=""/>
        <dsp:cNvSpPr/>
      </dsp:nvSpPr>
      <dsp:spPr>
        <a:xfrm>
          <a:off x="673067" y="3246607"/>
          <a:ext cx="5384543" cy="588043"/>
        </a:xfrm>
        <a:prstGeom prst="roundRect">
          <a:avLst>
            <a:gd name="adj" fmla="val 10000"/>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740" tIns="59055" rIns="78740" bIns="59055"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lvl="0" algn="ctr" defTabSz="1377950">
            <a:lnSpc>
              <a:spcPct val="90000"/>
            </a:lnSpc>
            <a:spcBef>
              <a:spcPct val="0"/>
            </a:spcBef>
            <a:spcAft>
              <a:spcPct val="35000"/>
            </a:spcAft>
          </a:pPr>
          <a:r>
            <a:rPr lang="en-US" sz="3100" b="1" i="1" kern="1200" cap="none" spc="0" dirty="0">
              <a:ln/>
              <a:solidFill>
                <a:schemeClr val="accent3"/>
              </a:solidFill>
              <a:effectLst/>
            </a:rPr>
            <a:t>Replacement Theology</a:t>
          </a:r>
        </a:p>
      </dsp:txBody>
      <dsp:txXfrm>
        <a:off x="690290" y="3263830"/>
        <a:ext cx="5350097" cy="55359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F359E-DB40-48A7-BAB4-27325850E6FC}">
      <dsp:nvSpPr>
        <dsp:cNvPr id="0" name=""/>
        <dsp:cNvSpPr/>
      </dsp:nvSpPr>
      <dsp:spPr>
        <a:xfrm>
          <a:off x="0" y="7532"/>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AFTER the “Rapture”</a:t>
          </a:r>
        </a:p>
      </dsp:txBody>
      <dsp:txXfrm>
        <a:off x="54298" y="61830"/>
        <a:ext cx="3572289" cy="1003708"/>
      </dsp:txXfrm>
    </dsp:sp>
    <dsp:sp modelId="{265CEA04-28F9-486D-90AD-AE2B9FAC0998}">
      <dsp:nvSpPr>
        <dsp:cNvPr id="0" name=""/>
        <dsp:cNvSpPr/>
      </dsp:nvSpPr>
      <dsp:spPr>
        <a:xfrm>
          <a:off x="0" y="1200477"/>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DURING the “Tribulation”</a:t>
          </a:r>
        </a:p>
      </dsp:txBody>
      <dsp:txXfrm>
        <a:off x="54298" y="1254775"/>
        <a:ext cx="3572289" cy="1003708"/>
      </dsp:txXfrm>
    </dsp:sp>
    <dsp:sp modelId="{DE328718-B660-4C1B-84DA-AFFE1EAE4DE3}">
      <dsp:nvSpPr>
        <dsp:cNvPr id="0" name=""/>
        <dsp:cNvSpPr/>
      </dsp:nvSpPr>
      <dsp:spPr>
        <a:xfrm>
          <a:off x="0" y="2393421"/>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God Still Provides</a:t>
          </a:r>
        </a:p>
      </dsp:txBody>
      <dsp:txXfrm>
        <a:off x="54298" y="2447719"/>
        <a:ext cx="3572289" cy="1003708"/>
      </dsp:txXfrm>
    </dsp:sp>
    <dsp:sp modelId="{8EFB9174-5E56-41F4-AE76-496344531EBA}">
      <dsp:nvSpPr>
        <dsp:cNvPr id="0" name=""/>
        <dsp:cNvSpPr/>
      </dsp:nvSpPr>
      <dsp:spPr>
        <a:xfrm>
          <a:off x="0" y="3586365"/>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Through Israel</a:t>
          </a:r>
        </a:p>
      </dsp:txBody>
      <dsp:txXfrm>
        <a:off x="54298" y="3640663"/>
        <a:ext cx="3572289" cy="10037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F359E-DB40-48A7-BAB4-27325850E6FC}">
      <dsp:nvSpPr>
        <dsp:cNvPr id="0" name=""/>
        <dsp:cNvSpPr/>
      </dsp:nvSpPr>
      <dsp:spPr>
        <a:xfrm>
          <a:off x="0" y="7532"/>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AFTER the “Rapture”</a:t>
          </a:r>
        </a:p>
      </dsp:txBody>
      <dsp:txXfrm>
        <a:off x="54298" y="61830"/>
        <a:ext cx="3572289" cy="1003708"/>
      </dsp:txXfrm>
    </dsp:sp>
    <dsp:sp modelId="{265CEA04-28F9-486D-90AD-AE2B9FAC0998}">
      <dsp:nvSpPr>
        <dsp:cNvPr id="0" name=""/>
        <dsp:cNvSpPr/>
      </dsp:nvSpPr>
      <dsp:spPr>
        <a:xfrm>
          <a:off x="0" y="1200477"/>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DURING the “Tribulation”</a:t>
          </a:r>
        </a:p>
      </dsp:txBody>
      <dsp:txXfrm>
        <a:off x="54298" y="1254775"/>
        <a:ext cx="3572289" cy="1003708"/>
      </dsp:txXfrm>
    </dsp:sp>
    <dsp:sp modelId="{DE328718-B660-4C1B-84DA-AFFE1EAE4DE3}">
      <dsp:nvSpPr>
        <dsp:cNvPr id="0" name=""/>
        <dsp:cNvSpPr/>
      </dsp:nvSpPr>
      <dsp:spPr>
        <a:xfrm>
          <a:off x="0" y="2393421"/>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God Still Provides</a:t>
          </a:r>
        </a:p>
      </dsp:txBody>
      <dsp:txXfrm>
        <a:off x="54298" y="2447719"/>
        <a:ext cx="3572289" cy="1003708"/>
      </dsp:txXfrm>
    </dsp:sp>
    <dsp:sp modelId="{8EFB9174-5E56-41F4-AE76-496344531EBA}">
      <dsp:nvSpPr>
        <dsp:cNvPr id="0" name=""/>
        <dsp:cNvSpPr/>
      </dsp:nvSpPr>
      <dsp:spPr>
        <a:xfrm>
          <a:off x="0" y="3586365"/>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Through Israel</a:t>
          </a:r>
        </a:p>
      </dsp:txBody>
      <dsp:txXfrm>
        <a:off x="54298" y="3640663"/>
        <a:ext cx="3572289" cy="10037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F359E-DB40-48A7-BAB4-27325850E6FC}">
      <dsp:nvSpPr>
        <dsp:cNvPr id="0" name=""/>
        <dsp:cNvSpPr/>
      </dsp:nvSpPr>
      <dsp:spPr>
        <a:xfrm>
          <a:off x="0" y="7532"/>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AFTER the “Rapture”</a:t>
          </a:r>
        </a:p>
      </dsp:txBody>
      <dsp:txXfrm>
        <a:off x="54298" y="61830"/>
        <a:ext cx="3572289" cy="1003708"/>
      </dsp:txXfrm>
    </dsp:sp>
    <dsp:sp modelId="{265CEA04-28F9-486D-90AD-AE2B9FAC0998}">
      <dsp:nvSpPr>
        <dsp:cNvPr id="0" name=""/>
        <dsp:cNvSpPr/>
      </dsp:nvSpPr>
      <dsp:spPr>
        <a:xfrm>
          <a:off x="0" y="1200477"/>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DURING the “Tribulation”</a:t>
          </a:r>
        </a:p>
      </dsp:txBody>
      <dsp:txXfrm>
        <a:off x="54298" y="1254775"/>
        <a:ext cx="3572289" cy="1003708"/>
      </dsp:txXfrm>
    </dsp:sp>
    <dsp:sp modelId="{DE328718-B660-4C1B-84DA-AFFE1EAE4DE3}">
      <dsp:nvSpPr>
        <dsp:cNvPr id="0" name=""/>
        <dsp:cNvSpPr/>
      </dsp:nvSpPr>
      <dsp:spPr>
        <a:xfrm>
          <a:off x="0" y="2393421"/>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God Still Provides</a:t>
          </a:r>
        </a:p>
      </dsp:txBody>
      <dsp:txXfrm>
        <a:off x="54298" y="2447719"/>
        <a:ext cx="3572289" cy="1003708"/>
      </dsp:txXfrm>
    </dsp:sp>
    <dsp:sp modelId="{8EFB9174-5E56-41F4-AE76-496344531EBA}">
      <dsp:nvSpPr>
        <dsp:cNvPr id="0" name=""/>
        <dsp:cNvSpPr/>
      </dsp:nvSpPr>
      <dsp:spPr>
        <a:xfrm>
          <a:off x="0" y="3586365"/>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Through Israel</a:t>
          </a:r>
        </a:p>
      </dsp:txBody>
      <dsp:txXfrm>
        <a:off x="54298" y="3640663"/>
        <a:ext cx="3572289" cy="10037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F359E-DB40-48A7-BAB4-27325850E6FC}">
      <dsp:nvSpPr>
        <dsp:cNvPr id="0" name=""/>
        <dsp:cNvSpPr/>
      </dsp:nvSpPr>
      <dsp:spPr>
        <a:xfrm>
          <a:off x="0" y="7532"/>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AFTER the “Rapture”</a:t>
          </a:r>
        </a:p>
      </dsp:txBody>
      <dsp:txXfrm>
        <a:off x="54298" y="61830"/>
        <a:ext cx="3572289" cy="1003708"/>
      </dsp:txXfrm>
    </dsp:sp>
    <dsp:sp modelId="{265CEA04-28F9-486D-90AD-AE2B9FAC0998}">
      <dsp:nvSpPr>
        <dsp:cNvPr id="0" name=""/>
        <dsp:cNvSpPr/>
      </dsp:nvSpPr>
      <dsp:spPr>
        <a:xfrm>
          <a:off x="0" y="1200477"/>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DURING the “Tribulation”</a:t>
          </a:r>
        </a:p>
      </dsp:txBody>
      <dsp:txXfrm>
        <a:off x="54298" y="1254775"/>
        <a:ext cx="3572289" cy="1003708"/>
      </dsp:txXfrm>
    </dsp:sp>
    <dsp:sp modelId="{DE328718-B660-4C1B-84DA-AFFE1EAE4DE3}">
      <dsp:nvSpPr>
        <dsp:cNvPr id="0" name=""/>
        <dsp:cNvSpPr/>
      </dsp:nvSpPr>
      <dsp:spPr>
        <a:xfrm>
          <a:off x="0" y="2393421"/>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God Still Provides</a:t>
          </a:r>
        </a:p>
      </dsp:txBody>
      <dsp:txXfrm>
        <a:off x="54298" y="2447719"/>
        <a:ext cx="3572289" cy="1003708"/>
      </dsp:txXfrm>
    </dsp:sp>
    <dsp:sp modelId="{8EFB9174-5E56-41F4-AE76-496344531EBA}">
      <dsp:nvSpPr>
        <dsp:cNvPr id="0" name=""/>
        <dsp:cNvSpPr/>
      </dsp:nvSpPr>
      <dsp:spPr>
        <a:xfrm>
          <a:off x="0" y="3586365"/>
          <a:ext cx="3680885" cy="1112304"/>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a:t>Through Israel</a:t>
          </a:r>
        </a:p>
      </dsp:txBody>
      <dsp:txXfrm>
        <a:off x="54298" y="3640663"/>
        <a:ext cx="3572289" cy="100370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A96405-3765-444E-A27D-2B7031DE04CB}">
      <dsp:nvSpPr>
        <dsp:cNvPr id="0" name=""/>
        <dsp:cNvSpPr/>
      </dsp:nvSpPr>
      <dsp:spPr>
        <a:xfrm>
          <a:off x="1336377" y="653"/>
          <a:ext cx="5248830" cy="6076754"/>
        </a:xfrm>
        <a:prstGeom prst="rect">
          <a:avLst/>
        </a:prstGeom>
        <a:blipFill rotWithShape="1">
          <a:blip xmlns:r="http://schemas.openxmlformats.org/officeDocument/2006/relationships" r:embed="rId1"/>
          <a:stretch>
            <a:fillRect/>
          </a:stretch>
        </a:blip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1">
          <a:scrgbClr r="0" g="0" b="0"/>
        </a:fillRef>
        <a:effectRef idx="3">
          <a:scrgbClr r="0" g="0" b="0"/>
        </a:effectRef>
        <a:fontRef idx="minor"/>
      </dsp:style>
    </dsp:sp>
    <dsp:sp modelId="{8EB37194-B40A-4FE7-B6D1-1ADE4F30C1FB}">
      <dsp:nvSpPr>
        <dsp:cNvPr id="0" name=""/>
        <dsp:cNvSpPr/>
      </dsp:nvSpPr>
      <dsp:spPr>
        <a:xfrm>
          <a:off x="1542792" y="4926250"/>
          <a:ext cx="5248830" cy="1651317"/>
        </a:xfrm>
        <a:prstGeom prst="wedgeRectCallout">
          <a:avLst>
            <a:gd name="adj1" fmla="val 20250"/>
            <a:gd name="adj2" fmla="val -60700"/>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Unstoppable</a:t>
          </a:r>
        </a:p>
      </dsp:txBody>
      <dsp:txXfrm>
        <a:off x="1542792" y="4926250"/>
        <a:ext cx="5248830" cy="1651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8A861-C56D-4685-B30D-652672183696}">
      <dsp:nvSpPr>
        <dsp:cNvPr id="0" name=""/>
        <dsp:cNvSpPr/>
      </dsp:nvSpPr>
      <dsp:spPr>
        <a:xfrm>
          <a:off x="3105814" y="0"/>
          <a:ext cx="9033315" cy="5645822"/>
        </a:xfrm>
        <a:prstGeom prst="swooshArrow">
          <a:avLst>
            <a:gd name="adj1" fmla="val 25000"/>
            <a:gd name="adj2" fmla="val 25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8825F9F1-3948-42E9-B48C-CFA7AC07C3DD}">
      <dsp:nvSpPr>
        <dsp:cNvPr id="0" name=""/>
        <dsp:cNvSpPr/>
      </dsp:nvSpPr>
      <dsp:spPr>
        <a:xfrm>
          <a:off x="4253045" y="3896746"/>
          <a:ext cx="234866" cy="234866"/>
        </a:xfrm>
        <a:prstGeom prst="ellipse">
          <a:avLst/>
        </a:prstGeom>
        <a:solidFill>
          <a:schemeClr val="accent5">
            <a:shade val="50000"/>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D2C8F68-6B63-4E08-93AB-C4EE89CAC7A4}">
      <dsp:nvSpPr>
        <dsp:cNvPr id="0" name=""/>
        <dsp:cNvSpPr/>
      </dsp:nvSpPr>
      <dsp:spPr>
        <a:xfrm>
          <a:off x="4370479" y="4014179"/>
          <a:ext cx="2104762" cy="163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51" tIns="0" rIns="0" bIns="0" numCol="1" spcCol="1270" anchor="t" anchorCtr="0">
          <a:noAutofit/>
          <a:sp3d extrusionH="28000" prstMaterial="matte"/>
        </a:bodyPr>
        <a:lstStyle/>
        <a:p>
          <a:pPr lvl="0" algn="ctr" defTabSz="1778000">
            <a:lnSpc>
              <a:spcPct val="90000"/>
            </a:lnSpc>
            <a:spcBef>
              <a:spcPct val="0"/>
            </a:spcBef>
            <a:spcAft>
              <a:spcPct val="35000"/>
            </a:spcAft>
          </a:pPr>
          <a:r>
            <a:rPr lang="en-US" sz="4000" b="1" i="0"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sp:txBody>
      <dsp:txXfrm>
        <a:off x="4370479" y="4014179"/>
        <a:ext cx="2104762" cy="1631642"/>
      </dsp:txXfrm>
    </dsp:sp>
    <dsp:sp modelId="{18C099EC-217D-43F8-8A6C-9FDB14B5C149}">
      <dsp:nvSpPr>
        <dsp:cNvPr id="0" name=""/>
        <dsp:cNvSpPr/>
      </dsp:nvSpPr>
      <dsp:spPr>
        <a:xfrm>
          <a:off x="6326191" y="2362211"/>
          <a:ext cx="424565" cy="4245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644F4FD-0E12-4701-AFFE-5280226F5649}">
      <dsp:nvSpPr>
        <dsp:cNvPr id="0" name=""/>
        <dsp:cNvSpPr/>
      </dsp:nvSpPr>
      <dsp:spPr>
        <a:xfrm>
          <a:off x="6538474" y="2574494"/>
          <a:ext cx="2167995" cy="3071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969" tIns="0" rIns="0" bIns="0" numCol="1" spcCol="1270" anchor="t" anchorCtr="0">
          <a:noAutofit/>
          <a:sp3d extrusionH="28000" prstMaterial="matte"/>
        </a:bodyPr>
        <a:lstStyle/>
        <a:p>
          <a:pPr lvl="0" algn="ctr" defTabSz="1778000">
            <a:lnSpc>
              <a:spcPct val="90000"/>
            </a:lnSpc>
            <a:spcBef>
              <a:spcPct val="0"/>
            </a:spcBef>
            <a:spcAft>
              <a:spcPct val="35000"/>
            </a:spcAft>
          </a:pPr>
          <a:r>
            <a:rPr lang="en-US" sz="4000" b="1" kern="1200" cap="none" spc="0" dirty="0">
              <a:ln w="9525">
                <a:noFill/>
                <a:prstDash val="solid"/>
              </a:ln>
              <a:noFill/>
              <a:effectLst>
                <a:outerShdw blurRad="12700" dist="38100" dir="2700000" algn="tl" rotWithShape="0">
                  <a:schemeClr val="accent5">
                    <a:lumMod val="60000"/>
                    <a:lumOff val="40000"/>
                  </a:schemeClr>
                </a:outerShdw>
              </a:effectLst>
            </a:rPr>
            <a:t>The “Gentile Age”</a:t>
          </a:r>
        </a:p>
      </dsp:txBody>
      <dsp:txXfrm>
        <a:off x="6538474" y="2574494"/>
        <a:ext cx="2167995" cy="3071327"/>
      </dsp:txXfrm>
    </dsp:sp>
    <dsp:sp modelId="{FAA8D8A9-7225-4158-BC8F-A3977732E86E}">
      <dsp:nvSpPr>
        <dsp:cNvPr id="0" name=""/>
        <dsp:cNvSpPr/>
      </dsp:nvSpPr>
      <dsp:spPr>
        <a:xfrm>
          <a:off x="8819386" y="1428392"/>
          <a:ext cx="587165" cy="5871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935F28E6-607D-4B8C-B558-D83C04A651A8}">
      <dsp:nvSpPr>
        <dsp:cNvPr id="0" name=""/>
        <dsp:cNvSpPr/>
      </dsp:nvSpPr>
      <dsp:spPr>
        <a:xfrm>
          <a:off x="9112969" y="1721975"/>
          <a:ext cx="2167995" cy="3923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127" tIns="0" rIns="0" bIns="0" numCol="1" spcCol="1270" anchor="t" anchorCtr="0">
          <a:noAutofit/>
          <a:sp3d extrusionH="28000" prstMaterial="matte"/>
        </a:bodyPr>
        <a:lstStyle/>
        <a:p>
          <a:pPr lvl="0" algn="ctr" defTabSz="1778000">
            <a:lnSpc>
              <a:spcPct val="90000"/>
            </a:lnSpc>
            <a:spcBef>
              <a:spcPct val="0"/>
            </a:spcBef>
            <a:spcAft>
              <a:spcPct val="35000"/>
            </a:spcAft>
          </a:pPr>
          <a:r>
            <a:rPr lang="en-US" sz="4000" b="1" kern="1200" cap="none" spc="0" dirty="0">
              <a:ln w="9525">
                <a:noFill/>
                <a:prstDash val="solid"/>
              </a:ln>
              <a:noFill/>
              <a:effectLst>
                <a:outerShdw blurRad="12700" dist="38100" dir="2700000" algn="tl" rotWithShape="0">
                  <a:schemeClr val="accent5">
                    <a:lumMod val="60000"/>
                    <a:lumOff val="40000"/>
                  </a:schemeClr>
                </a:outerShdw>
              </a:effectLst>
            </a:rPr>
            <a:t>“Jacob’s Trouble”</a:t>
          </a:r>
        </a:p>
      </dsp:txBody>
      <dsp:txXfrm>
        <a:off x="9112969" y="1721975"/>
        <a:ext cx="2167995" cy="39238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8A861-C56D-4685-B30D-652672183696}">
      <dsp:nvSpPr>
        <dsp:cNvPr id="0" name=""/>
        <dsp:cNvSpPr/>
      </dsp:nvSpPr>
      <dsp:spPr>
        <a:xfrm>
          <a:off x="3105814" y="0"/>
          <a:ext cx="9033315" cy="5645822"/>
        </a:xfrm>
        <a:prstGeom prst="swooshArrow">
          <a:avLst>
            <a:gd name="adj1" fmla="val 25000"/>
            <a:gd name="adj2" fmla="val 25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8825F9F1-3948-42E9-B48C-CFA7AC07C3DD}">
      <dsp:nvSpPr>
        <dsp:cNvPr id="0" name=""/>
        <dsp:cNvSpPr/>
      </dsp:nvSpPr>
      <dsp:spPr>
        <a:xfrm>
          <a:off x="4253045" y="3896746"/>
          <a:ext cx="234866" cy="234866"/>
        </a:xfrm>
        <a:prstGeom prst="ellipse">
          <a:avLst/>
        </a:prstGeom>
        <a:solidFill>
          <a:schemeClr val="accent5">
            <a:shade val="50000"/>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D2C8F68-6B63-4E08-93AB-C4EE89CAC7A4}">
      <dsp:nvSpPr>
        <dsp:cNvPr id="0" name=""/>
        <dsp:cNvSpPr/>
      </dsp:nvSpPr>
      <dsp:spPr>
        <a:xfrm>
          <a:off x="4370479" y="4014179"/>
          <a:ext cx="2104762" cy="163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51" tIns="0" rIns="0" bIns="0" numCol="1" spcCol="1270" anchor="t" anchorCtr="0">
          <a:noAutofit/>
          <a:sp3d extrusionH="28000" prstMaterial="matte"/>
        </a:bodyPr>
        <a:lstStyle/>
        <a:p>
          <a:pPr lvl="0" algn="ctr" defTabSz="1778000">
            <a:lnSpc>
              <a:spcPct val="90000"/>
            </a:lnSpc>
            <a:spcBef>
              <a:spcPct val="0"/>
            </a:spcBef>
            <a:spcAft>
              <a:spcPct val="35000"/>
            </a:spcAft>
          </a:pPr>
          <a:r>
            <a:rPr lang="en-US" sz="4000" b="1" i="0"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sp:txBody>
      <dsp:txXfrm>
        <a:off x="4370479" y="4014179"/>
        <a:ext cx="2104762" cy="1631642"/>
      </dsp:txXfrm>
    </dsp:sp>
    <dsp:sp modelId="{18C099EC-217D-43F8-8A6C-9FDB14B5C149}">
      <dsp:nvSpPr>
        <dsp:cNvPr id="0" name=""/>
        <dsp:cNvSpPr/>
      </dsp:nvSpPr>
      <dsp:spPr>
        <a:xfrm>
          <a:off x="6326191" y="2362211"/>
          <a:ext cx="424565" cy="4245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644F4FD-0E12-4701-AFFE-5280226F5649}">
      <dsp:nvSpPr>
        <dsp:cNvPr id="0" name=""/>
        <dsp:cNvSpPr/>
      </dsp:nvSpPr>
      <dsp:spPr>
        <a:xfrm>
          <a:off x="6538474" y="2574494"/>
          <a:ext cx="2167995" cy="3071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969" tIns="0" rIns="0" bIns="0" numCol="1" spcCol="1270" anchor="t" anchorCtr="0">
          <a:noAutofit/>
          <a:sp3d extrusionH="28000" prstMaterial="matte"/>
        </a:bodyPr>
        <a:lstStyle/>
        <a:p>
          <a:pPr lvl="0" algn="ctr" defTabSz="1778000">
            <a:lnSpc>
              <a:spcPct val="90000"/>
            </a:lnSpc>
            <a:spcBef>
              <a:spcPct val="0"/>
            </a:spcBef>
            <a:spcAft>
              <a:spcPct val="35000"/>
            </a:spcAft>
          </a:pPr>
          <a:r>
            <a:rPr lang="en-US" sz="4000" b="1" kern="1200"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“Gentile Age”</a:t>
          </a:r>
        </a:p>
      </dsp:txBody>
      <dsp:txXfrm>
        <a:off x="6538474" y="2574494"/>
        <a:ext cx="2167995" cy="3071327"/>
      </dsp:txXfrm>
    </dsp:sp>
    <dsp:sp modelId="{FAA8D8A9-7225-4158-BC8F-A3977732E86E}">
      <dsp:nvSpPr>
        <dsp:cNvPr id="0" name=""/>
        <dsp:cNvSpPr/>
      </dsp:nvSpPr>
      <dsp:spPr>
        <a:xfrm>
          <a:off x="8819386" y="1428392"/>
          <a:ext cx="587165" cy="5871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935F28E6-607D-4B8C-B558-D83C04A651A8}">
      <dsp:nvSpPr>
        <dsp:cNvPr id="0" name=""/>
        <dsp:cNvSpPr/>
      </dsp:nvSpPr>
      <dsp:spPr>
        <a:xfrm>
          <a:off x="9112969" y="1721975"/>
          <a:ext cx="2167995" cy="3923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127" tIns="0" rIns="0" bIns="0" numCol="1" spcCol="1270" anchor="t" anchorCtr="0">
          <a:noAutofit/>
          <a:sp3d extrusionH="28000" prstMaterial="matte"/>
        </a:bodyPr>
        <a:lstStyle/>
        <a:p>
          <a:pPr lvl="0" algn="ctr" defTabSz="1778000">
            <a:lnSpc>
              <a:spcPct val="90000"/>
            </a:lnSpc>
            <a:spcBef>
              <a:spcPct val="0"/>
            </a:spcBef>
            <a:spcAft>
              <a:spcPct val="35000"/>
            </a:spcAft>
          </a:pPr>
          <a:r>
            <a:rPr lang="en-US" sz="4000" b="1" kern="1200" cap="none" spc="0" dirty="0">
              <a:ln w="9525">
                <a:noFill/>
                <a:prstDash val="solid"/>
              </a:ln>
              <a:noFill/>
              <a:effectLst>
                <a:outerShdw blurRad="12700" dist="38100" dir="2700000" algn="tl" rotWithShape="0">
                  <a:schemeClr val="accent5">
                    <a:lumMod val="60000"/>
                    <a:lumOff val="40000"/>
                  </a:schemeClr>
                </a:outerShdw>
              </a:effectLst>
            </a:rPr>
            <a:t>“Jacob’s Trouble”</a:t>
          </a:r>
        </a:p>
      </dsp:txBody>
      <dsp:txXfrm>
        <a:off x="9112969" y="1721975"/>
        <a:ext cx="2167995" cy="39238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8A861-C56D-4685-B30D-652672183696}">
      <dsp:nvSpPr>
        <dsp:cNvPr id="0" name=""/>
        <dsp:cNvSpPr/>
      </dsp:nvSpPr>
      <dsp:spPr>
        <a:xfrm>
          <a:off x="3105814" y="0"/>
          <a:ext cx="9033315" cy="5645822"/>
        </a:xfrm>
        <a:prstGeom prst="swooshArrow">
          <a:avLst>
            <a:gd name="adj1" fmla="val 25000"/>
            <a:gd name="adj2" fmla="val 25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8825F9F1-3948-42E9-B48C-CFA7AC07C3DD}">
      <dsp:nvSpPr>
        <dsp:cNvPr id="0" name=""/>
        <dsp:cNvSpPr/>
      </dsp:nvSpPr>
      <dsp:spPr>
        <a:xfrm>
          <a:off x="4253045" y="3896746"/>
          <a:ext cx="234866" cy="234866"/>
        </a:xfrm>
        <a:prstGeom prst="ellipse">
          <a:avLst/>
        </a:prstGeom>
        <a:solidFill>
          <a:schemeClr val="accent5">
            <a:shade val="50000"/>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D2C8F68-6B63-4E08-93AB-C4EE89CAC7A4}">
      <dsp:nvSpPr>
        <dsp:cNvPr id="0" name=""/>
        <dsp:cNvSpPr/>
      </dsp:nvSpPr>
      <dsp:spPr>
        <a:xfrm>
          <a:off x="4370479" y="4014179"/>
          <a:ext cx="2104762" cy="163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51" tIns="0" rIns="0" bIns="0" numCol="1" spcCol="1270" anchor="t" anchorCtr="0">
          <a:noAutofit/>
          <a:sp3d extrusionH="28000" prstMaterial="matte"/>
        </a:bodyPr>
        <a:lstStyle/>
        <a:p>
          <a:pPr lvl="0" algn="ctr" defTabSz="1955800">
            <a:lnSpc>
              <a:spcPct val="90000"/>
            </a:lnSpc>
            <a:spcBef>
              <a:spcPct val="0"/>
            </a:spcBef>
            <a:spcAft>
              <a:spcPct val="35000"/>
            </a:spcAft>
          </a:pPr>
          <a:r>
            <a:rPr lang="en-US" sz="4400" b="1" i="0"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sp:txBody>
      <dsp:txXfrm>
        <a:off x="4370479" y="4014179"/>
        <a:ext cx="2104762" cy="1631642"/>
      </dsp:txXfrm>
    </dsp:sp>
    <dsp:sp modelId="{18C099EC-217D-43F8-8A6C-9FDB14B5C149}">
      <dsp:nvSpPr>
        <dsp:cNvPr id="0" name=""/>
        <dsp:cNvSpPr/>
      </dsp:nvSpPr>
      <dsp:spPr>
        <a:xfrm>
          <a:off x="6326191" y="2362211"/>
          <a:ext cx="424565" cy="4245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644F4FD-0E12-4701-AFFE-5280226F5649}">
      <dsp:nvSpPr>
        <dsp:cNvPr id="0" name=""/>
        <dsp:cNvSpPr/>
      </dsp:nvSpPr>
      <dsp:spPr>
        <a:xfrm>
          <a:off x="6538474" y="2574494"/>
          <a:ext cx="2167995" cy="3071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969" tIns="0" rIns="0" bIns="0" numCol="1" spcCol="1270" anchor="t" anchorCtr="0">
          <a:noAutofit/>
          <a:sp3d extrusionH="28000" prstMaterial="matte"/>
        </a:bodyPr>
        <a:lstStyle/>
        <a:p>
          <a:pPr lvl="0" algn="ctr" defTabSz="1955800">
            <a:lnSpc>
              <a:spcPct val="90000"/>
            </a:lnSpc>
            <a:spcBef>
              <a:spcPct val="0"/>
            </a:spcBef>
            <a:spcAft>
              <a:spcPct val="35000"/>
            </a:spcAft>
          </a:pPr>
          <a:r>
            <a:rPr lang="en-US" sz="4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“Gentile Age”</a:t>
          </a:r>
        </a:p>
      </dsp:txBody>
      <dsp:txXfrm>
        <a:off x="6538474" y="2574494"/>
        <a:ext cx="2167995" cy="3071327"/>
      </dsp:txXfrm>
    </dsp:sp>
    <dsp:sp modelId="{FAA8D8A9-7225-4158-BC8F-A3977732E86E}">
      <dsp:nvSpPr>
        <dsp:cNvPr id="0" name=""/>
        <dsp:cNvSpPr/>
      </dsp:nvSpPr>
      <dsp:spPr>
        <a:xfrm>
          <a:off x="8819386" y="1428392"/>
          <a:ext cx="587165" cy="5871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935F28E6-607D-4B8C-B558-D83C04A651A8}">
      <dsp:nvSpPr>
        <dsp:cNvPr id="0" name=""/>
        <dsp:cNvSpPr/>
      </dsp:nvSpPr>
      <dsp:spPr>
        <a:xfrm>
          <a:off x="8953372" y="2194426"/>
          <a:ext cx="3546255" cy="243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127" tIns="0" rIns="0" bIns="0" numCol="1" spcCol="1270" anchor="t" anchorCtr="0">
          <a:noAutofit/>
          <a:sp3d extrusionH="28000" prstMaterial="matte"/>
        </a:bodyPr>
        <a:lstStyle/>
        <a:p>
          <a:pPr lvl="0" algn="ctr" defTabSz="1955800">
            <a:lnSpc>
              <a:spcPct val="90000"/>
            </a:lnSpc>
            <a:spcBef>
              <a:spcPct val="0"/>
            </a:spcBef>
            <a:spcAft>
              <a:spcPct val="35000"/>
            </a:spcAft>
          </a:pPr>
          <a:r>
            <a:rPr lang="en-US" sz="4400" b="1" kern="1200"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Jacob’s Trouble</a:t>
          </a:r>
        </a:p>
      </dsp:txBody>
      <dsp:txXfrm>
        <a:off x="8953372" y="2194426"/>
        <a:ext cx="3546255" cy="24330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8A861-C56D-4685-B30D-652672183696}">
      <dsp:nvSpPr>
        <dsp:cNvPr id="0" name=""/>
        <dsp:cNvSpPr/>
      </dsp:nvSpPr>
      <dsp:spPr>
        <a:xfrm>
          <a:off x="3105814" y="0"/>
          <a:ext cx="9033315" cy="5645822"/>
        </a:xfrm>
        <a:prstGeom prst="swooshArrow">
          <a:avLst>
            <a:gd name="adj1" fmla="val 25000"/>
            <a:gd name="adj2" fmla="val 25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8825F9F1-3948-42E9-B48C-CFA7AC07C3DD}">
      <dsp:nvSpPr>
        <dsp:cNvPr id="0" name=""/>
        <dsp:cNvSpPr/>
      </dsp:nvSpPr>
      <dsp:spPr>
        <a:xfrm>
          <a:off x="4253045" y="3896746"/>
          <a:ext cx="234866" cy="234866"/>
        </a:xfrm>
        <a:prstGeom prst="ellipse">
          <a:avLst/>
        </a:prstGeom>
        <a:solidFill>
          <a:schemeClr val="accent5">
            <a:shade val="50000"/>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D2C8F68-6B63-4E08-93AB-C4EE89CAC7A4}">
      <dsp:nvSpPr>
        <dsp:cNvPr id="0" name=""/>
        <dsp:cNvSpPr/>
      </dsp:nvSpPr>
      <dsp:spPr>
        <a:xfrm>
          <a:off x="4370479" y="4014179"/>
          <a:ext cx="2104762" cy="163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51" tIns="0" rIns="0" bIns="0" numCol="1" spcCol="1270" anchor="t" anchorCtr="0">
          <a:noAutofit/>
          <a:sp3d extrusionH="28000" prstMaterial="matte"/>
        </a:bodyPr>
        <a:lstStyle/>
        <a:p>
          <a:pPr lvl="0" algn="ctr" defTabSz="1955800">
            <a:lnSpc>
              <a:spcPct val="90000"/>
            </a:lnSpc>
            <a:spcBef>
              <a:spcPct val="0"/>
            </a:spcBef>
            <a:spcAft>
              <a:spcPct val="35000"/>
            </a:spcAft>
          </a:pPr>
          <a:r>
            <a:rPr lang="en-US" sz="4400" b="1" i="0"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sp:txBody>
      <dsp:txXfrm>
        <a:off x="4370479" y="4014179"/>
        <a:ext cx="2104762" cy="1631642"/>
      </dsp:txXfrm>
    </dsp:sp>
    <dsp:sp modelId="{18C099EC-217D-43F8-8A6C-9FDB14B5C149}">
      <dsp:nvSpPr>
        <dsp:cNvPr id="0" name=""/>
        <dsp:cNvSpPr/>
      </dsp:nvSpPr>
      <dsp:spPr>
        <a:xfrm>
          <a:off x="6326191" y="2362211"/>
          <a:ext cx="424565" cy="4245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644F4FD-0E12-4701-AFFE-5280226F5649}">
      <dsp:nvSpPr>
        <dsp:cNvPr id="0" name=""/>
        <dsp:cNvSpPr/>
      </dsp:nvSpPr>
      <dsp:spPr>
        <a:xfrm>
          <a:off x="6538474" y="2574494"/>
          <a:ext cx="2167995" cy="3071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969" tIns="0" rIns="0" bIns="0" numCol="1" spcCol="1270" anchor="t" anchorCtr="0">
          <a:noAutofit/>
          <a:sp3d extrusionH="28000" prstMaterial="matte"/>
        </a:bodyPr>
        <a:lstStyle/>
        <a:p>
          <a:pPr lvl="0" algn="ctr" defTabSz="1955800">
            <a:lnSpc>
              <a:spcPct val="90000"/>
            </a:lnSpc>
            <a:spcBef>
              <a:spcPct val="0"/>
            </a:spcBef>
            <a:spcAft>
              <a:spcPct val="35000"/>
            </a:spcAft>
          </a:pPr>
          <a:r>
            <a:rPr lang="en-US" sz="4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“Gentile Age”</a:t>
          </a:r>
        </a:p>
      </dsp:txBody>
      <dsp:txXfrm>
        <a:off x="6538474" y="2574494"/>
        <a:ext cx="2167995" cy="3071327"/>
      </dsp:txXfrm>
    </dsp:sp>
    <dsp:sp modelId="{FAA8D8A9-7225-4158-BC8F-A3977732E86E}">
      <dsp:nvSpPr>
        <dsp:cNvPr id="0" name=""/>
        <dsp:cNvSpPr/>
      </dsp:nvSpPr>
      <dsp:spPr>
        <a:xfrm>
          <a:off x="8819386" y="1428392"/>
          <a:ext cx="587165" cy="5871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935F28E6-607D-4B8C-B558-D83C04A651A8}">
      <dsp:nvSpPr>
        <dsp:cNvPr id="0" name=""/>
        <dsp:cNvSpPr/>
      </dsp:nvSpPr>
      <dsp:spPr>
        <a:xfrm>
          <a:off x="8953372" y="2194426"/>
          <a:ext cx="3546255" cy="2433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127" tIns="0" rIns="0" bIns="0" numCol="1" spcCol="1270" anchor="t" anchorCtr="0">
          <a:noAutofit/>
          <a:sp3d extrusionH="28000" prstMaterial="matte"/>
        </a:bodyPr>
        <a:lstStyle/>
        <a:p>
          <a:pPr lvl="0" algn="ctr" defTabSz="1955800">
            <a:lnSpc>
              <a:spcPct val="90000"/>
            </a:lnSpc>
            <a:spcBef>
              <a:spcPct val="0"/>
            </a:spcBef>
            <a:spcAft>
              <a:spcPct val="35000"/>
            </a:spcAft>
          </a:pPr>
          <a:r>
            <a:rPr lang="en-US" sz="4400" b="1" kern="1200"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Jacob’s Trouble</a:t>
          </a:r>
        </a:p>
      </dsp:txBody>
      <dsp:txXfrm>
        <a:off x="8953372" y="2194426"/>
        <a:ext cx="3546255" cy="24330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8A861-C56D-4685-B30D-652672183696}">
      <dsp:nvSpPr>
        <dsp:cNvPr id="0" name=""/>
        <dsp:cNvSpPr/>
      </dsp:nvSpPr>
      <dsp:spPr>
        <a:xfrm>
          <a:off x="3105814" y="0"/>
          <a:ext cx="9033315" cy="5645822"/>
        </a:xfrm>
        <a:prstGeom prst="swooshArrow">
          <a:avLst>
            <a:gd name="adj1" fmla="val 25000"/>
            <a:gd name="adj2" fmla="val 25000"/>
          </a:avLst>
        </a:prstGeom>
        <a:solidFill>
          <a:schemeClr val="accent5">
            <a:tint val="55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8825F9F1-3948-42E9-B48C-CFA7AC07C3DD}">
      <dsp:nvSpPr>
        <dsp:cNvPr id="0" name=""/>
        <dsp:cNvSpPr/>
      </dsp:nvSpPr>
      <dsp:spPr>
        <a:xfrm>
          <a:off x="4253045" y="3896746"/>
          <a:ext cx="234866" cy="234866"/>
        </a:xfrm>
        <a:prstGeom prst="ellipse">
          <a:avLst/>
        </a:prstGeom>
        <a:solidFill>
          <a:schemeClr val="accent5">
            <a:shade val="50000"/>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D2C8F68-6B63-4E08-93AB-C4EE89CAC7A4}">
      <dsp:nvSpPr>
        <dsp:cNvPr id="0" name=""/>
        <dsp:cNvSpPr/>
      </dsp:nvSpPr>
      <dsp:spPr>
        <a:xfrm>
          <a:off x="4370479" y="4014179"/>
          <a:ext cx="2104762" cy="163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51" tIns="0" rIns="0" bIns="0" numCol="1" spcCol="1270" anchor="t" anchorCtr="0">
          <a:noAutofit/>
          <a:sp3d extrusionH="28000" prstMaterial="matte"/>
        </a:bodyPr>
        <a:lstStyle/>
        <a:p>
          <a:pPr lvl="0" algn="ctr" defTabSz="1955800">
            <a:lnSpc>
              <a:spcPct val="90000"/>
            </a:lnSpc>
            <a:spcBef>
              <a:spcPct val="0"/>
            </a:spcBef>
            <a:spcAft>
              <a:spcPct val="35000"/>
            </a:spcAft>
          </a:pPr>
          <a:r>
            <a:rPr lang="en-US" sz="4400" b="1" i="0"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Israel</a:t>
          </a:r>
        </a:p>
      </dsp:txBody>
      <dsp:txXfrm>
        <a:off x="4370479" y="4014179"/>
        <a:ext cx="2104762" cy="1631642"/>
      </dsp:txXfrm>
    </dsp:sp>
    <dsp:sp modelId="{18C099EC-217D-43F8-8A6C-9FDB14B5C149}">
      <dsp:nvSpPr>
        <dsp:cNvPr id="0" name=""/>
        <dsp:cNvSpPr/>
      </dsp:nvSpPr>
      <dsp:spPr>
        <a:xfrm>
          <a:off x="6326191" y="2362211"/>
          <a:ext cx="424565" cy="4245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2644F4FD-0E12-4701-AFFE-5280226F5649}">
      <dsp:nvSpPr>
        <dsp:cNvPr id="0" name=""/>
        <dsp:cNvSpPr/>
      </dsp:nvSpPr>
      <dsp:spPr>
        <a:xfrm>
          <a:off x="6538474" y="2574494"/>
          <a:ext cx="2167995" cy="3071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4969" tIns="0" rIns="0" bIns="0" numCol="1" spcCol="1270" anchor="t" anchorCtr="0">
          <a:noAutofit/>
          <a:sp3d extrusionH="28000" prstMaterial="matte"/>
        </a:bodyPr>
        <a:lstStyle/>
        <a:p>
          <a:pPr lvl="0" algn="ctr" defTabSz="1955800">
            <a:lnSpc>
              <a:spcPct val="90000"/>
            </a:lnSpc>
            <a:spcBef>
              <a:spcPct val="0"/>
            </a:spcBef>
            <a:spcAft>
              <a:spcPct val="35000"/>
            </a:spcAft>
          </a:pPr>
          <a:r>
            <a:rPr lang="en-US" sz="44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“Gentile Age”</a:t>
          </a:r>
        </a:p>
      </dsp:txBody>
      <dsp:txXfrm>
        <a:off x="6538474" y="2574494"/>
        <a:ext cx="2167995" cy="3071327"/>
      </dsp:txXfrm>
    </dsp:sp>
    <dsp:sp modelId="{FAA8D8A9-7225-4158-BC8F-A3977732E86E}">
      <dsp:nvSpPr>
        <dsp:cNvPr id="0" name=""/>
        <dsp:cNvSpPr/>
      </dsp:nvSpPr>
      <dsp:spPr>
        <a:xfrm>
          <a:off x="8819386" y="1428392"/>
          <a:ext cx="587165" cy="587165"/>
        </a:xfrm>
        <a:prstGeom prst="ellipse">
          <a:avLst/>
        </a:prstGeom>
        <a:solidFill>
          <a:schemeClr val="accent5">
            <a:shade val="50000"/>
            <a:hueOff val="-341088"/>
            <a:satOff val="-3542"/>
            <a:lumOff val="29243"/>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935F28E6-607D-4B8C-B558-D83C04A651A8}">
      <dsp:nvSpPr>
        <dsp:cNvPr id="0" name=""/>
        <dsp:cNvSpPr/>
      </dsp:nvSpPr>
      <dsp:spPr>
        <a:xfrm>
          <a:off x="9112969" y="1721975"/>
          <a:ext cx="2167995" cy="39238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127" tIns="0" rIns="0" bIns="0" numCol="1" spcCol="1270" anchor="t" anchorCtr="0">
          <a:noAutofit/>
          <a:sp3d extrusionH="28000" prstMaterial="matte"/>
        </a:bodyPr>
        <a:lstStyle/>
        <a:p>
          <a:pPr lvl="0" algn="ctr" defTabSz="1955800">
            <a:lnSpc>
              <a:spcPct val="90000"/>
            </a:lnSpc>
            <a:spcBef>
              <a:spcPct val="0"/>
            </a:spcBef>
            <a:spcAft>
              <a:spcPct val="35000"/>
            </a:spcAft>
          </a:pPr>
          <a:r>
            <a:rPr lang="en-US" sz="4400" b="1" kern="1200" cap="none" spc="0" dirty="0">
              <a:ln w="9525">
                <a:solidFill>
                  <a:schemeClr val="bg1"/>
                </a:solidFill>
                <a:prstDash val="solid"/>
              </a:ln>
              <a:solidFill>
                <a:srgbClr val="FFFF00"/>
              </a:solidFill>
              <a:effectLst>
                <a:outerShdw blurRad="12700" dist="38100" dir="2700000" algn="tl" rotWithShape="0">
                  <a:schemeClr val="accent5">
                    <a:lumMod val="60000"/>
                    <a:lumOff val="40000"/>
                  </a:schemeClr>
                </a:outerShdw>
              </a:effectLst>
            </a:rPr>
            <a:t>Jacob’s Trouble</a:t>
          </a:r>
        </a:p>
      </dsp:txBody>
      <dsp:txXfrm>
        <a:off x="9112969" y="1721975"/>
        <a:ext cx="2167995" cy="39238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FD807-5601-46D2-9BC1-A319DBC5DC2C}">
      <dsp:nvSpPr>
        <dsp:cNvPr id="0" name=""/>
        <dsp:cNvSpPr/>
      </dsp:nvSpPr>
      <dsp:spPr>
        <a:xfrm>
          <a:off x="0" y="0"/>
          <a:ext cx="5310414" cy="5083791"/>
        </a:xfrm>
        <a:prstGeom prst="roundRect">
          <a:avLst>
            <a:gd name="adj" fmla="val 10000"/>
          </a:avLst>
        </a:prstGeom>
        <a:solidFill>
          <a:schemeClr val="accent1">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dirty="0"/>
            <a:t>7 Year Tribulation</a:t>
          </a:r>
        </a:p>
      </dsp:txBody>
      <dsp:txXfrm>
        <a:off x="0" y="0"/>
        <a:ext cx="5310414" cy="1525137"/>
      </dsp:txXfrm>
    </dsp:sp>
    <dsp:sp modelId="{BF03C042-4D34-4B0A-A53C-C5A296069FE9}">
      <dsp:nvSpPr>
        <dsp:cNvPr id="0" name=""/>
        <dsp:cNvSpPr/>
      </dsp:nvSpPr>
      <dsp:spPr>
        <a:xfrm>
          <a:off x="531041" y="1525571"/>
          <a:ext cx="4248331" cy="998761"/>
        </a:xfrm>
        <a:prstGeom prst="roundRect">
          <a:avLst>
            <a:gd name="adj" fmla="val 10000"/>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3660" tIns="55245" rIns="73660" bIns="55245" numCol="1" spcCol="1270" anchor="ctr" anchorCtr="0">
          <a:noAutofit/>
          <a:sp3d extrusionH="28000" prstMaterial="matte"/>
        </a:bodyPr>
        <a:lstStyle/>
        <a:p>
          <a:pPr lvl="0" algn="ctr" defTabSz="1289050">
            <a:lnSpc>
              <a:spcPct val="90000"/>
            </a:lnSpc>
            <a:spcBef>
              <a:spcPct val="0"/>
            </a:spcBef>
            <a:spcAft>
              <a:spcPct val="35000"/>
            </a:spcAft>
          </a:pPr>
          <a:r>
            <a:rPr lang="en-US" sz="2900" kern="1200" dirty="0">
              <a:effectLst>
                <a:outerShdw blurRad="38100" dist="38100" dir="2700000" algn="tl">
                  <a:srgbClr val="000000">
                    <a:alpha val="43137"/>
                  </a:srgbClr>
                </a:outerShdw>
              </a:effectLst>
            </a:rPr>
            <a:t>Israel Finds Her </a:t>
          </a:r>
          <a:r>
            <a:rPr lang="en-US" sz="2900" i="1" kern="1200" dirty="0">
              <a:effectLst>
                <a:outerShdw blurRad="38100" dist="38100" dir="2700000" algn="tl">
                  <a:srgbClr val="000000">
                    <a:alpha val="43137"/>
                  </a:srgbClr>
                </a:outerShdw>
              </a:effectLst>
            </a:rPr>
            <a:t>Messiah</a:t>
          </a:r>
        </a:p>
      </dsp:txBody>
      <dsp:txXfrm>
        <a:off x="560294" y="1554824"/>
        <a:ext cx="4189825" cy="940255"/>
      </dsp:txXfrm>
    </dsp:sp>
    <dsp:sp modelId="{E07E1592-8494-4B76-B735-AB334CC1A1AC}">
      <dsp:nvSpPr>
        <dsp:cNvPr id="0" name=""/>
        <dsp:cNvSpPr/>
      </dsp:nvSpPr>
      <dsp:spPr>
        <a:xfrm>
          <a:off x="531041" y="2677988"/>
          <a:ext cx="4248331" cy="998761"/>
        </a:xfrm>
        <a:prstGeom prst="roundRect">
          <a:avLst>
            <a:gd name="adj" fmla="val 10000"/>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3660" tIns="55245" rIns="73660" bIns="55245" numCol="1" spcCol="1270" anchor="ctr" anchorCtr="0">
          <a:noAutofit/>
          <a:sp3d extrusionH="28000" prstMaterial="matte"/>
        </a:bodyPr>
        <a:lstStyle/>
        <a:p>
          <a:pPr lvl="0" algn="ctr" defTabSz="1289050">
            <a:lnSpc>
              <a:spcPct val="90000"/>
            </a:lnSpc>
            <a:spcBef>
              <a:spcPct val="0"/>
            </a:spcBef>
            <a:spcAft>
              <a:spcPct val="35000"/>
            </a:spcAft>
          </a:pPr>
          <a:r>
            <a:rPr lang="en-US" sz="2900" kern="1200" dirty="0">
              <a:effectLst>
                <a:outerShdw blurRad="38100" dist="38100" dir="2700000" algn="tl">
                  <a:srgbClr val="000000">
                    <a:alpha val="43137"/>
                  </a:srgbClr>
                </a:outerShdw>
              </a:effectLst>
            </a:rPr>
            <a:t>Israel: the Center of </a:t>
          </a:r>
          <a:r>
            <a:rPr lang="en-US" sz="2900" i="1" kern="1200" dirty="0">
              <a:effectLst>
                <a:outerShdw blurRad="38100" dist="38100" dir="2700000" algn="tl">
                  <a:srgbClr val="000000">
                    <a:alpha val="43137"/>
                  </a:srgbClr>
                </a:outerShdw>
              </a:effectLst>
            </a:rPr>
            <a:t>Everything</a:t>
          </a:r>
        </a:p>
      </dsp:txBody>
      <dsp:txXfrm>
        <a:off x="560294" y="2707241"/>
        <a:ext cx="4189825" cy="940255"/>
      </dsp:txXfrm>
    </dsp:sp>
    <dsp:sp modelId="{497379B2-F5C8-43B7-A16C-A3FFB67112A7}">
      <dsp:nvSpPr>
        <dsp:cNvPr id="0" name=""/>
        <dsp:cNvSpPr/>
      </dsp:nvSpPr>
      <dsp:spPr>
        <a:xfrm>
          <a:off x="531041" y="3830405"/>
          <a:ext cx="4248331" cy="998761"/>
        </a:xfrm>
        <a:prstGeom prst="roundRect">
          <a:avLst>
            <a:gd name="adj" fmla="val 10000"/>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3660" tIns="55245" rIns="73660" bIns="55245" numCol="1" spcCol="1270" anchor="ctr" anchorCtr="0">
          <a:noAutofit/>
          <a:sp3d extrusionH="28000" prstMaterial="matte"/>
        </a:bodyPr>
        <a:lstStyle/>
        <a:p>
          <a:pPr lvl="0" algn="ctr" defTabSz="1289050">
            <a:lnSpc>
              <a:spcPct val="90000"/>
            </a:lnSpc>
            <a:spcBef>
              <a:spcPct val="0"/>
            </a:spcBef>
            <a:spcAft>
              <a:spcPct val="35000"/>
            </a:spcAft>
          </a:pPr>
          <a:r>
            <a:rPr lang="en-US" sz="2900" i="0" kern="1200" dirty="0">
              <a:effectLst>
                <a:outerShdw blurRad="38100" dist="38100" dir="2700000" algn="tl">
                  <a:srgbClr val="000000">
                    <a:alpha val="43137"/>
                  </a:srgbClr>
                </a:outerShdw>
              </a:effectLst>
            </a:rPr>
            <a:t>Revelation 7</a:t>
          </a:r>
        </a:p>
      </dsp:txBody>
      <dsp:txXfrm>
        <a:off x="560294" y="3859658"/>
        <a:ext cx="4189825" cy="9402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F18BF-1BCB-4222-A378-1DFEC749C66B}">
      <dsp:nvSpPr>
        <dsp:cNvPr id="0" name=""/>
        <dsp:cNvSpPr/>
      </dsp:nvSpPr>
      <dsp:spPr>
        <a:xfrm>
          <a:off x="0" y="532926"/>
          <a:ext cx="3680885" cy="2227680"/>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13360" tIns="213360" rIns="213360" bIns="213360" numCol="1" spcCol="1270" anchor="ctr" anchorCtr="0">
          <a:noAutofit/>
        </a:bodyPr>
        <a:lstStyle/>
        <a:p>
          <a:pPr lvl="0" algn="l" defTabSz="2489200" rtl="0">
            <a:lnSpc>
              <a:spcPct val="90000"/>
            </a:lnSpc>
            <a:spcBef>
              <a:spcPct val="0"/>
            </a:spcBef>
            <a:spcAft>
              <a:spcPct val="35000"/>
            </a:spcAft>
          </a:pPr>
          <a:r>
            <a:rPr lang="en-US" sz="5600" kern="1200" dirty="0"/>
            <a:t>AFTER the “Rapture”</a:t>
          </a:r>
        </a:p>
      </dsp:txBody>
      <dsp:txXfrm>
        <a:off x="108746" y="641672"/>
        <a:ext cx="3463393" cy="20101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E9764-8B3F-4FBC-8FD2-15E8899D2AE7}">
      <dsp:nvSpPr>
        <dsp:cNvPr id="0" name=""/>
        <dsp:cNvSpPr/>
      </dsp:nvSpPr>
      <dsp:spPr>
        <a:xfrm>
          <a:off x="0" y="39185"/>
          <a:ext cx="3680885" cy="1551420"/>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lvl="0" algn="l" defTabSz="1733550" rtl="0">
            <a:lnSpc>
              <a:spcPct val="90000"/>
            </a:lnSpc>
            <a:spcBef>
              <a:spcPct val="0"/>
            </a:spcBef>
            <a:spcAft>
              <a:spcPct val="35000"/>
            </a:spcAft>
          </a:pPr>
          <a:r>
            <a:rPr lang="en-US" sz="3900" kern="1200" dirty="0"/>
            <a:t>AFTER the “Rapture”</a:t>
          </a:r>
        </a:p>
      </dsp:txBody>
      <dsp:txXfrm>
        <a:off x="75734" y="114919"/>
        <a:ext cx="3529417" cy="1399952"/>
      </dsp:txXfrm>
    </dsp:sp>
    <dsp:sp modelId="{00FC467C-BA93-46CE-93B8-98D26CB5B701}">
      <dsp:nvSpPr>
        <dsp:cNvPr id="0" name=""/>
        <dsp:cNvSpPr/>
      </dsp:nvSpPr>
      <dsp:spPr>
        <a:xfrm>
          <a:off x="0" y="1702925"/>
          <a:ext cx="3680885" cy="1551420"/>
        </a:xfrm>
        <a:prstGeom prst="roundRect">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lvl="0" algn="l" defTabSz="1733550" rtl="0">
            <a:lnSpc>
              <a:spcPct val="90000"/>
            </a:lnSpc>
            <a:spcBef>
              <a:spcPct val="0"/>
            </a:spcBef>
            <a:spcAft>
              <a:spcPct val="35000"/>
            </a:spcAft>
          </a:pPr>
          <a:r>
            <a:rPr lang="en-US" sz="3900" kern="1200" dirty="0"/>
            <a:t>DURING the “Tribulation”</a:t>
          </a:r>
        </a:p>
      </dsp:txBody>
      <dsp:txXfrm>
        <a:off x="75734" y="1778659"/>
        <a:ext cx="3529417" cy="139995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9D831-20FE-4781-AF99-AEBC9B00334F}" type="datetimeFigureOut">
              <a:rPr lang="en-US" smtClean="0"/>
              <a:t>4/2/2016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20D3C-A552-44E5-8767-06540A3513EE}" type="slidenum">
              <a:rPr lang="en-US" smtClean="0"/>
              <a:t>‹#›</a:t>
            </a:fld>
            <a:endParaRPr lang="en-US"/>
          </a:p>
        </p:txBody>
      </p:sp>
    </p:spTree>
    <p:extLst>
      <p:ext uri="{BB962C8B-B14F-4D97-AF65-F5344CB8AC3E}">
        <p14:creationId xmlns:p14="http://schemas.microsoft.com/office/powerpoint/2010/main" val="255821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1Voice = **“</a:t>
            </a:r>
            <a:r>
              <a:rPr lang="en-US" b="1" i="1" u="sng" dirty="0"/>
              <a:t>King</a:t>
            </a:r>
            <a:r>
              <a:rPr lang="en-US" b="1" dirty="0"/>
              <a:t>”</a:t>
            </a:r>
            <a:r>
              <a:rPr lang="en-US" dirty="0"/>
              <a:t> = God; “</a:t>
            </a:r>
            <a:r>
              <a:rPr lang="en-US" b="1" i="1" u="sng" dirty="0" err="1"/>
              <a:t>Evidence</a:t>
            </a:r>
            <a:r>
              <a:rPr lang="en-US" b="1" dirty="0" err="1"/>
              <a:t>”</a:t>
            </a:r>
            <a:r>
              <a:rPr lang="en-US" dirty="0" err="1">
                <a:sym typeface="Wingdings" panose="05000000000000000000" pitchFamily="2" charset="2"/>
              </a:rPr>
              <a:t>Faith</a:t>
            </a:r>
            <a:r>
              <a:rPr lang="en-US" dirty="0">
                <a:sym typeface="Wingdings" panose="05000000000000000000" pitchFamily="2" charset="2"/>
              </a:rPr>
              <a:t> </a:t>
            </a:r>
            <a:r>
              <a:rPr lang="en-US" b="1" dirty="0">
                <a:sym typeface="Wingdings" panose="05000000000000000000" pitchFamily="2" charset="2"/>
              </a:rPr>
              <a:t>~Blind =3 </a:t>
            </a:r>
            <a:r>
              <a:rPr lang="en-US" b="1" dirty="0" err="1">
                <a:sym typeface="Wingdings" panose="05000000000000000000" pitchFamily="2" charset="2"/>
              </a:rPr>
              <a:t>Rsns</a:t>
            </a:r>
            <a:r>
              <a:rPr lang="en-US" b="1" dirty="0">
                <a:sym typeface="Wingdings" panose="05000000000000000000" pitchFamily="2" charset="2"/>
              </a:rPr>
              <a:t>:</a:t>
            </a:r>
            <a:endParaRPr lang="en-US" dirty="0">
              <a:sym typeface="Wingdings" panose="05000000000000000000" pitchFamily="2" charset="2"/>
            </a:endParaRPr>
          </a:p>
          <a:p>
            <a:pPr marL="228600" indent="-228600">
              <a:buFont typeface="+mj-lt"/>
              <a:buAutoNum type="arabicPeriod"/>
            </a:pPr>
            <a:r>
              <a:rPr lang="en-US" dirty="0">
                <a:sym typeface="Wingdings" panose="05000000000000000000" pitchFamily="2" charset="2"/>
              </a:rPr>
              <a:t>“</a:t>
            </a:r>
            <a:r>
              <a:rPr lang="en-US" b="1" i="1" u="sng" dirty="0">
                <a:sym typeface="Wingdings" panose="05000000000000000000" pitchFamily="2" charset="2"/>
              </a:rPr>
              <a:t>Long Ago</a:t>
            </a:r>
            <a:r>
              <a:rPr lang="en-US" b="1" dirty="0">
                <a:sym typeface="Wingdings" panose="05000000000000000000" pitchFamily="2" charset="2"/>
              </a:rPr>
              <a:t>”</a:t>
            </a:r>
            <a:r>
              <a:rPr lang="en-US" dirty="0">
                <a:sym typeface="Wingdings" panose="05000000000000000000" pitchFamily="2" charset="2"/>
              </a:rPr>
              <a:t>  </a:t>
            </a:r>
            <a:r>
              <a:rPr lang="en-US" b="1" i="1" dirty="0">
                <a:sym typeface="Wingdings" panose="05000000000000000000" pitchFamily="2" charset="2"/>
              </a:rPr>
              <a:t>Creation</a:t>
            </a:r>
            <a:r>
              <a:rPr lang="en-US" i="1" dirty="0">
                <a:sym typeface="Wingdings" panose="05000000000000000000" pitchFamily="2" charset="2"/>
              </a:rPr>
              <a:t> &amp; B4</a:t>
            </a:r>
            <a:r>
              <a:rPr lang="en-US" dirty="0">
                <a:sym typeface="Wingdings" panose="05000000000000000000" pitchFamily="2" charset="2"/>
              </a:rPr>
              <a:t>  </a:t>
            </a:r>
            <a:r>
              <a:rPr lang="en-US" i="1" dirty="0">
                <a:sym typeface="Wingdings" panose="05000000000000000000" pitchFamily="2" charset="2"/>
              </a:rPr>
              <a:t>Course of </a:t>
            </a:r>
            <a:r>
              <a:rPr lang="en-US" i="1" dirty="0" err="1">
                <a:sym typeface="Wingdings" panose="05000000000000000000" pitchFamily="2" charset="2"/>
              </a:rPr>
              <a:t>Hist</a:t>
            </a:r>
            <a:r>
              <a:rPr lang="en-US" i="1" dirty="0">
                <a:sym typeface="Wingdings" panose="05000000000000000000" pitchFamily="2" charset="2"/>
              </a:rPr>
              <a:t>:</a:t>
            </a:r>
            <a:r>
              <a:rPr lang="en-US" baseline="0" dirty="0">
                <a:sym typeface="Wingdings" panose="05000000000000000000" pitchFamily="2" charset="2"/>
              </a:rPr>
              <a:t> </a:t>
            </a:r>
            <a:r>
              <a:rPr lang="en-US" b="1" baseline="0" dirty="0">
                <a:sym typeface="Wingdings" panose="05000000000000000000" pitchFamily="2" charset="2"/>
              </a:rPr>
              <a:t>??</a:t>
            </a:r>
            <a:r>
              <a:rPr lang="en-US" b="1" baseline="0" dirty="0" err="1">
                <a:sym typeface="Wingdings" panose="05000000000000000000" pitchFamily="2" charset="2"/>
              </a:rPr>
              <a:t>Underst</a:t>
            </a:r>
            <a:r>
              <a:rPr lang="en-US" b="1" baseline="0" dirty="0">
                <a:sym typeface="Wingdings" panose="05000000000000000000" pitchFamily="2" charset="2"/>
              </a:rPr>
              <a:t>?? Marx??</a:t>
            </a:r>
            <a:endParaRPr lang="en-US" b="1" dirty="0">
              <a:sym typeface="Wingdings" panose="05000000000000000000" pitchFamily="2" charset="2"/>
            </a:endParaRPr>
          </a:p>
          <a:p>
            <a:pPr marL="228600" indent="-228600">
              <a:buFont typeface="+mj-lt"/>
              <a:buAutoNum type="arabicPeriod"/>
            </a:pPr>
            <a:r>
              <a:rPr lang="en-US" dirty="0">
                <a:sym typeface="Wingdings" panose="05000000000000000000" pitchFamily="2" charset="2"/>
              </a:rPr>
              <a:t>“</a:t>
            </a:r>
            <a:r>
              <a:rPr lang="en-US" b="1" i="1" u="sng" dirty="0">
                <a:sym typeface="Wingdings" panose="05000000000000000000" pitchFamily="2" charset="2"/>
              </a:rPr>
              <a:t>Future Holds</a:t>
            </a:r>
            <a:r>
              <a:rPr lang="en-US" dirty="0">
                <a:sym typeface="Wingdings" panose="05000000000000000000" pitchFamily="2" charset="2"/>
              </a:rPr>
              <a:t>” =</a:t>
            </a:r>
            <a:r>
              <a:rPr lang="en-US" b="1" dirty="0">
                <a:sym typeface="Wingdings" panose="05000000000000000000" pitchFamily="2" charset="2"/>
              </a:rPr>
              <a:t>ONLY</a:t>
            </a:r>
            <a:r>
              <a:rPr lang="en-US" dirty="0">
                <a:sym typeface="Wingdings" panose="05000000000000000000" pitchFamily="2" charset="2"/>
              </a:rPr>
              <a:t> </a:t>
            </a:r>
            <a:r>
              <a:rPr lang="en-US" b="1" dirty="0">
                <a:sym typeface="Wingdings" panose="05000000000000000000" pitchFamily="2" charset="2"/>
              </a:rPr>
              <a:t>G</a:t>
            </a:r>
            <a:r>
              <a:rPr lang="en-US" dirty="0">
                <a:sym typeface="Wingdings" panose="05000000000000000000" pitchFamily="2" charset="2"/>
              </a:rPr>
              <a:t>. </a:t>
            </a:r>
            <a:r>
              <a:rPr lang="en-US" dirty="0" err="1">
                <a:sym typeface="Wingdings" panose="05000000000000000000" pitchFamily="2" charset="2"/>
              </a:rPr>
              <a:t>Knows</a:t>
            </a:r>
            <a:r>
              <a:rPr lang="en-US" b="1" dirty="0" err="1">
                <a:sym typeface="Wingdings" panose="05000000000000000000" pitchFamily="2" charset="2"/>
              </a:rPr>
              <a:t>Controls</a:t>
            </a:r>
            <a:r>
              <a:rPr lang="en-US" dirty="0">
                <a:sym typeface="Wingdings" panose="05000000000000000000" pitchFamily="2" charset="2"/>
              </a:rPr>
              <a:t>=BIG </a:t>
            </a:r>
            <a:r>
              <a:rPr lang="en-US" b="1" dirty="0">
                <a:sym typeface="Wingdings" panose="05000000000000000000" pitchFamily="2" charset="2"/>
              </a:rPr>
              <a:t>PROOF</a:t>
            </a:r>
          </a:p>
          <a:p>
            <a:pPr marL="228600" indent="-228600">
              <a:buFont typeface="+mj-lt"/>
              <a:buAutoNum type="arabicPeriod"/>
            </a:pPr>
            <a:r>
              <a:rPr lang="en-US" baseline="0" dirty="0">
                <a:sym typeface="Wingdings" panose="05000000000000000000" pitchFamily="2" charset="2"/>
              </a:rPr>
              <a:t>“</a:t>
            </a:r>
            <a:r>
              <a:rPr lang="en-US" i="1" u="sng" baseline="0" dirty="0">
                <a:sym typeface="Wingdings" panose="05000000000000000000" pitchFamily="2" charset="2"/>
              </a:rPr>
              <a:t>DO </a:t>
            </a:r>
            <a:r>
              <a:rPr lang="en-US" b="1" i="1" u="sng" baseline="0" dirty="0">
                <a:sym typeface="Wingdings" panose="05000000000000000000" pitchFamily="2" charset="2"/>
              </a:rPr>
              <a:t>ANYTH!!</a:t>
            </a:r>
            <a:r>
              <a:rPr lang="en-US" baseline="0" dirty="0">
                <a:sym typeface="Wingdings" panose="05000000000000000000" pitchFamily="2" charset="2"/>
              </a:rPr>
              <a:t>” =</a:t>
            </a:r>
            <a:r>
              <a:rPr lang="en-US" b="1" baseline="0" dirty="0">
                <a:sym typeface="Wingdings" panose="05000000000000000000" pitchFamily="2" charset="2"/>
              </a:rPr>
              <a:t>Prob</a:t>
            </a:r>
            <a:r>
              <a:rPr lang="en-US" baseline="0" dirty="0">
                <a:sym typeface="Wingdings" panose="05000000000000000000" pitchFamily="2" charset="2"/>
              </a:rPr>
              <a:t>. w/ “</a:t>
            </a:r>
            <a:r>
              <a:rPr lang="en-US" i="1" baseline="0" dirty="0">
                <a:sym typeface="Wingdings" panose="05000000000000000000" pitchFamily="2" charset="2"/>
              </a:rPr>
              <a:t>My </a:t>
            </a:r>
            <a:r>
              <a:rPr lang="en-US" b="1" i="1" baseline="0" dirty="0" err="1">
                <a:sym typeface="Wingdings" panose="05000000000000000000" pitchFamily="2" charset="2"/>
              </a:rPr>
              <a:t>Persn’l</a:t>
            </a:r>
            <a:r>
              <a:rPr lang="en-US" b="1" i="1" baseline="0" dirty="0">
                <a:sym typeface="Wingdings" panose="05000000000000000000" pitchFamily="2" charset="2"/>
              </a:rPr>
              <a:t> god</a:t>
            </a:r>
            <a:r>
              <a:rPr lang="en-US" baseline="0" dirty="0">
                <a:sym typeface="Wingdings" panose="05000000000000000000" pitchFamily="2" charset="2"/>
              </a:rPr>
              <a:t>” 2Day</a:t>
            </a:r>
          </a:p>
          <a:p>
            <a:endParaRPr lang="en-US" baseline="0" dirty="0">
              <a:sym typeface="Wingdings" panose="05000000000000000000" pitchFamily="2" charset="2"/>
            </a:endParaRPr>
          </a:p>
          <a:p>
            <a:r>
              <a:rPr lang="en-US" baseline="0" dirty="0">
                <a:sym typeface="Wingdings" panose="05000000000000000000" pitchFamily="2" charset="2"/>
              </a:rPr>
              <a:t>“</a:t>
            </a:r>
            <a:r>
              <a:rPr lang="en-US" b="1" i="1" u="sng" baseline="0" dirty="0">
                <a:sym typeface="Wingdings" panose="05000000000000000000" pitchFamily="2" charset="2"/>
              </a:rPr>
              <a:t>POLLUTE</a:t>
            </a:r>
            <a:r>
              <a:rPr lang="en-US" baseline="0" dirty="0">
                <a:sym typeface="Wingdings" panose="05000000000000000000" pitchFamily="2" charset="2"/>
              </a:rPr>
              <a:t>”=Big </a:t>
            </a:r>
            <a:r>
              <a:rPr lang="en-US" b="1" baseline="0" dirty="0" err="1">
                <a:sym typeface="Wingdings" panose="05000000000000000000" pitchFamily="2" charset="2"/>
              </a:rPr>
              <a:t>Prob</a:t>
            </a:r>
            <a:r>
              <a:rPr lang="en-US" baseline="0" dirty="0">
                <a:sym typeface="Wingdings" panose="05000000000000000000" pitchFamily="2" charset="2"/>
              </a:rPr>
              <a:t>! =</a:t>
            </a:r>
            <a:r>
              <a:rPr lang="en-US" b="1" baseline="0" dirty="0">
                <a:sym typeface="Wingdings" panose="05000000000000000000" pitchFamily="2" charset="2"/>
              </a:rPr>
              <a:t>Poisoned</a:t>
            </a:r>
            <a:r>
              <a:rPr lang="en-US" baseline="0" dirty="0">
                <a:sym typeface="Wingdings" panose="05000000000000000000" pitchFamily="2" charset="2"/>
              </a:rPr>
              <a:t> on </a:t>
            </a:r>
            <a:r>
              <a:rPr lang="en-US" b="0" baseline="0" dirty="0">
                <a:sym typeface="Wingdings" panose="05000000000000000000" pitchFamily="2" charset="2"/>
              </a:rPr>
              <a:t>Life=</a:t>
            </a:r>
            <a:r>
              <a:rPr lang="en-US" b="1" baseline="0" dirty="0">
                <a:sym typeface="Wingdings" panose="05000000000000000000" pitchFamily="2" charset="2"/>
              </a:rPr>
              <a:t>Decay</a:t>
            </a:r>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2</a:t>
            </a:fld>
            <a:endParaRPr lang="en-US"/>
          </a:p>
        </p:txBody>
      </p:sp>
    </p:spTree>
    <p:extLst>
      <p:ext uri="{BB962C8B-B14F-4D97-AF65-F5344CB8AC3E}">
        <p14:creationId xmlns:p14="http://schemas.microsoft.com/office/powerpoint/2010/main" val="2951810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v.7=Led</a:t>
            </a:r>
            <a:r>
              <a:rPr lang="en-US" b="1" baseline="0" dirty="0"/>
              <a:t> 2 </a:t>
            </a:r>
            <a:r>
              <a:rPr lang="en-US" b="1" baseline="0" dirty="0">
                <a:sym typeface="Wingdings" panose="05000000000000000000" pitchFamily="2" charset="2"/>
              </a:rPr>
              <a:t></a:t>
            </a:r>
            <a:r>
              <a:rPr lang="en-US" b="1" baseline="0" dirty="0"/>
              <a:t> ** Confusion ** JWs ** </a:t>
            </a:r>
            <a:r>
              <a:rPr lang="en-US" b="1" baseline="0" dirty="0" err="1"/>
              <a:t>Morms</a:t>
            </a:r>
            <a:r>
              <a:rPr lang="en-US" b="1" baseline="0" dirty="0"/>
              <a:t> ** Misc. </a:t>
            </a:r>
            <a:r>
              <a:rPr lang="en-US" b="0" i="1" baseline="0" dirty="0"/>
              <a:t>“Lost Tribes”</a:t>
            </a:r>
          </a:p>
          <a:p>
            <a:pPr marL="171450" indent="-171450">
              <a:buFont typeface="Arial" panose="020B0604020202020204" pitchFamily="34" charset="0"/>
              <a:buChar char="•"/>
            </a:pPr>
            <a:r>
              <a:rPr lang="en-US" b="1" baseline="0" dirty="0"/>
              <a:t>**</a:t>
            </a:r>
            <a:r>
              <a:rPr lang="en-US" b="0" baseline="0" dirty="0"/>
              <a:t> </a:t>
            </a:r>
            <a:r>
              <a:rPr lang="en-US" b="0" baseline="0" dirty="0" err="1"/>
              <a:t>Frm</a:t>
            </a:r>
            <a:r>
              <a:rPr lang="en-US" b="0" baseline="0" dirty="0"/>
              <a:t> </a:t>
            </a:r>
            <a:r>
              <a:rPr lang="en-US" b="1" baseline="0" dirty="0"/>
              <a:t>“</a:t>
            </a:r>
            <a:r>
              <a:rPr lang="en-US" b="1" baseline="0" dirty="0" err="1"/>
              <a:t>Repl.Th</a:t>
            </a:r>
            <a:r>
              <a:rPr lang="en-US" b="1" baseline="0" dirty="0"/>
              <a:t>”</a:t>
            </a:r>
            <a:r>
              <a:rPr lang="en-US" b="0" baseline="0" dirty="0"/>
              <a:t> </a:t>
            </a:r>
            <a:r>
              <a:rPr lang="en-US" b="0" baseline="0" dirty="0">
                <a:sym typeface="Wingdings" panose="05000000000000000000" pitchFamily="2" charset="2"/>
              </a:rPr>
              <a:t> </a:t>
            </a:r>
            <a:r>
              <a:rPr lang="en-US" b="1" baseline="0" dirty="0">
                <a:sym typeface="Wingdings" panose="05000000000000000000" pitchFamily="2" charset="2"/>
              </a:rPr>
              <a:t>??Blame??</a:t>
            </a:r>
            <a:r>
              <a:rPr lang="en-US" b="0" baseline="0" dirty="0">
                <a:sym typeface="Wingdings" panose="05000000000000000000" pitchFamily="2" charset="2"/>
              </a:rPr>
              <a:t> ~Make Sense!! </a:t>
            </a:r>
            <a:r>
              <a:rPr lang="en-US" b="1" baseline="0" dirty="0" err="1">
                <a:sym typeface="Wingdings" panose="05000000000000000000" pitchFamily="2" charset="2"/>
              </a:rPr>
              <a:t>Figuratv</a:t>
            </a:r>
            <a:r>
              <a:rPr lang="en-US" b="1" baseline="0" dirty="0">
                <a:sym typeface="Wingdings" panose="05000000000000000000" pitchFamily="2" charset="2"/>
              </a:rPr>
              <a:t>?</a:t>
            </a:r>
          </a:p>
          <a:p>
            <a:pPr marL="0" indent="0">
              <a:buFont typeface="Arial" panose="020B0604020202020204" pitchFamily="34" charset="0"/>
              <a:buNone/>
            </a:pPr>
            <a:endParaRPr lang="en-US" b="1" baseline="0" dirty="0">
              <a:sym typeface="Wingdings" panose="05000000000000000000" pitchFamily="2" charset="2"/>
            </a:endParaRPr>
          </a:p>
          <a:p>
            <a:pPr marL="0" indent="0">
              <a:buFont typeface="Arial" panose="020B0604020202020204" pitchFamily="34" charset="0"/>
              <a:buNone/>
            </a:pPr>
            <a:r>
              <a:rPr lang="en-US" b="0" baseline="0" dirty="0">
                <a:sym typeface="Wingdings" panose="05000000000000000000" pitchFamily="2" charset="2"/>
              </a:rPr>
              <a:t>AP</a:t>
            </a:r>
            <a:r>
              <a:rPr lang="en-US" b="1" baseline="0" dirty="0">
                <a:sym typeface="Wingdings" panose="05000000000000000000" pitchFamily="2" charset="2"/>
              </a:rPr>
              <a:t>: </a:t>
            </a:r>
            <a:r>
              <a:rPr lang="en-US" b="0" i="1" baseline="0" dirty="0">
                <a:sym typeface="Wingdings" panose="05000000000000000000" pitchFamily="2" charset="2"/>
              </a:rPr>
              <a:t>“~Take </a:t>
            </a:r>
            <a:r>
              <a:rPr lang="en-US" b="1" i="1" baseline="0" dirty="0">
                <a:sym typeface="Wingdings" panose="05000000000000000000" pitchFamily="2" charset="2"/>
              </a:rPr>
              <a:t>Literally</a:t>
            </a:r>
            <a:r>
              <a:rPr lang="en-US" b="0" i="1" baseline="0" dirty="0">
                <a:sym typeface="Wingdings" panose="05000000000000000000" pitchFamily="2" charset="2"/>
              </a:rPr>
              <a:t>”</a:t>
            </a:r>
            <a:r>
              <a:rPr lang="en-US" b="1" baseline="0" dirty="0">
                <a:sym typeface="Wingdings" panose="05000000000000000000" pitchFamily="2" charset="2"/>
              </a:rPr>
              <a:t> =</a:t>
            </a:r>
            <a:r>
              <a:rPr lang="en-US" b="0" baseline="0" dirty="0">
                <a:sym typeface="Wingdings" panose="05000000000000000000" pitchFamily="2" charset="2"/>
              </a:rPr>
              <a:t>SRC of </a:t>
            </a:r>
            <a:r>
              <a:rPr lang="en-US" b="1" baseline="0" dirty="0">
                <a:sym typeface="Wingdings" panose="05000000000000000000" pitchFamily="2" charset="2"/>
              </a:rPr>
              <a:t>GREATEST Evils </a:t>
            </a:r>
            <a:r>
              <a:rPr lang="en-US" b="0" baseline="0" dirty="0">
                <a:sym typeface="Wingdings" panose="05000000000000000000" pitchFamily="2" charset="2"/>
              </a:rPr>
              <a:t></a:t>
            </a:r>
            <a:r>
              <a:rPr lang="en-US" b="1" baseline="0" dirty="0">
                <a:sym typeface="Wingdings" panose="05000000000000000000" pitchFamily="2" charset="2"/>
              </a:rPr>
              <a:t>Anti-Semitism</a:t>
            </a:r>
          </a:p>
        </p:txBody>
      </p:sp>
      <p:sp>
        <p:nvSpPr>
          <p:cNvPr id="4" name="Slide Number Placeholder 3"/>
          <p:cNvSpPr>
            <a:spLocks noGrp="1"/>
          </p:cNvSpPr>
          <p:nvPr>
            <p:ph type="sldNum" sz="quarter" idx="10"/>
          </p:nvPr>
        </p:nvSpPr>
        <p:spPr/>
        <p:txBody>
          <a:bodyPr/>
          <a:lstStyle/>
          <a:p>
            <a:fld id="{BC820D3C-A552-44E5-8767-06540A3513EE}" type="slidenum">
              <a:rPr lang="en-US" smtClean="0"/>
              <a:t>11</a:t>
            </a:fld>
            <a:endParaRPr lang="en-US"/>
          </a:p>
        </p:txBody>
      </p:sp>
    </p:spTree>
    <p:extLst>
      <p:ext uri="{BB962C8B-B14F-4D97-AF65-F5344CB8AC3E}">
        <p14:creationId xmlns:p14="http://schemas.microsoft.com/office/powerpoint/2010/main" val="564458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baseline="0" dirty="0">
                <a:sym typeface="Wingdings" panose="05000000000000000000" pitchFamily="2" charset="2"/>
              </a:rPr>
              <a:t>V5ff = LITERAL: </a:t>
            </a:r>
            <a:r>
              <a:rPr lang="en-US" b="0" i="1" baseline="0" dirty="0">
                <a:sym typeface="Wingdings" panose="05000000000000000000" pitchFamily="2" charset="2"/>
              </a:rPr>
              <a:t>“12 x 12” </a:t>
            </a:r>
            <a:r>
              <a:rPr lang="en-US" b="1" baseline="0" dirty="0">
                <a:sym typeface="Wingdings" panose="05000000000000000000" pitchFamily="2" charset="2"/>
              </a:rPr>
              <a:t> G’s “Movement”</a:t>
            </a:r>
          </a:p>
          <a:p>
            <a:pPr marL="171450" lvl="0" indent="-171450">
              <a:buFont typeface="Arial" panose="020B0604020202020204" pitchFamily="34" charset="0"/>
              <a:buChar char="•"/>
            </a:pPr>
            <a:r>
              <a:rPr lang="en-US" b="1" baseline="0" dirty="0" err="1">
                <a:sym typeface="Wingdings" panose="05000000000000000000" pitchFamily="2" charset="2"/>
              </a:rPr>
              <a:t>G.Knows</a:t>
            </a:r>
            <a:r>
              <a:rPr lang="en-US" b="1" baseline="0" dirty="0">
                <a:sym typeface="Wingdings" panose="05000000000000000000" pitchFamily="2" charset="2"/>
              </a:rPr>
              <a:t> </a:t>
            </a:r>
            <a:r>
              <a:rPr lang="en-US" b="0" baseline="0" dirty="0">
                <a:sym typeface="Wingdings" panose="05000000000000000000" pitchFamily="2" charset="2"/>
              </a:rPr>
              <a:t>Tribes</a:t>
            </a:r>
            <a:r>
              <a:rPr lang="en-US" b="1" baseline="0" dirty="0">
                <a:sym typeface="Wingdings" panose="05000000000000000000" pitchFamily="2" charset="2"/>
              </a:rPr>
              <a:t>  ? 12k ?</a:t>
            </a:r>
            <a:r>
              <a:rPr lang="en-US" b="0" baseline="0" dirty="0">
                <a:sym typeface="Wingdings" panose="05000000000000000000" pitchFamily="2" charset="2"/>
              </a:rPr>
              <a:t>  G’s </a:t>
            </a:r>
            <a:r>
              <a:rPr lang="en-US" b="1" baseline="0" dirty="0">
                <a:sym typeface="Wingdings" panose="05000000000000000000" pitchFamily="2" charset="2"/>
              </a:rPr>
              <a:t>Work</a:t>
            </a:r>
            <a:r>
              <a:rPr lang="en-US" b="0" baseline="0" dirty="0">
                <a:sym typeface="Wingdings" panose="05000000000000000000" pitchFamily="2" charset="2"/>
              </a:rPr>
              <a:t>=G’s </a:t>
            </a:r>
            <a:r>
              <a:rPr lang="en-US" b="1" baseline="0" dirty="0" err="1">
                <a:sym typeface="Wingdings" panose="05000000000000000000" pitchFamily="2" charset="2"/>
              </a:rPr>
              <a:t>Organiz</a:t>
            </a:r>
            <a:r>
              <a:rPr lang="en-US" b="1" baseline="0" dirty="0">
                <a:sym typeface="Wingdings" panose="05000000000000000000" pitchFamily="2" charset="2"/>
              </a:rPr>
              <a:t>.</a:t>
            </a:r>
          </a:p>
          <a:p>
            <a:pPr marL="0" lvl="0" indent="0">
              <a:buFont typeface="Arial" panose="020B0604020202020204" pitchFamily="34" charset="0"/>
              <a:buNone/>
            </a:pPr>
            <a:endParaRPr lang="en-US" b="0" baseline="0" dirty="0">
              <a:sym typeface="Wingdings" panose="05000000000000000000" pitchFamily="2" charset="2"/>
            </a:endParaRPr>
          </a:p>
          <a:p>
            <a:pPr marL="0" lvl="0" indent="0">
              <a:buFont typeface="Arial" panose="020B0604020202020204" pitchFamily="34" charset="0"/>
              <a:buNone/>
            </a:pPr>
            <a:r>
              <a:rPr lang="en-US" b="0" baseline="0" dirty="0">
                <a:sym typeface="Wingdings" panose="05000000000000000000" pitchFamily="2" charset="2"/>
              </a:rPr>
              <a:t>AP: Like</a:t>
            </a:r>
            <a:r>
              <a:rPr lang="en-US" b="1" baseline="0" dirty="0">
                <a:sym typeface="Wingdings" panose="05000000000000000000" pitchFamily="2" charset="2"/>
              </a:rPr>
              <a:t> BOC = </a:t>
            </a:r>
            <a:r>
              <a:rPr lang="en-US" b="0" i="1" u="sng" baseline="0" dirty="0">
                <a:sym typeface="Wingdings" panose="05000000000000000000" pitchFamily="2" charset="2"/>
              </a:rPr>
              <a:t>“I…build </a:t>
            </a:r>
            <a:r>
              <a:rPr lang="en-US" b="1" i="1" u="sng" baseline="0" dirty="0">
                <a:sym typeface="Wingdings" panose="05000000000000000000" pitchFamily="2" charset="2"/>
              </a:rPr>
              <a:t>MY Church”</a:t>
            </a:r>
            <a:r>
              <a:rPr lang="en-US" b="0" i="0" u="none" baseline="0" dirty="0">
                <a:sym typeface="Wingdings" panose="05000000000000000000" pitchFamily="2" charset="2"/>
              </a:rPr>
              <a:t> ~</a:t>
            </a:r>
            <a:r>
              <a:rPr lang="en-US" b="1" i="0" u="none" baseline="0" dirty="0">
                <a:sym typeface="Wingdings" panose="05000000000000000000" pitchFamily="2" charset="2"/>
              </a:rPr>
              <a:t>Human</a:t>
            </a:r>
            <a:r>
              <a:rPr lang="en-US" b="0" i="0" u="none" baseline="0" dirty="0">
                <a:sym typeface="Wingdings" panose="05000000000000000000" pitchFamily="2" charset="2"/>
              </a:rPr>
              <a:t> Org=</a:t>
            </a:r>
            <a:r>
              <a:rPr lang="en-US" b="1" i="0" u="none" baseline="0" dirty="0">
                <a:sym typeface="Wingdings" panose="05000000000000000000" pitchFamily="2" charset="2"/>
              </a:rPr>
              <a:t>MESS</a:t>
            </a:r>
            <a:r>
              <a:rPr lang="en-US" b="0" i="0" u="none" baseline="0" dirty="0">
                <a:sym typeface="Wingdings" panose="05000000000000000000" pitchFamily="2" charset="2"/>
              </a:rPr>
              <a:t>!!</a:t>
            </a:r>
            <a:endParaRPr lang="en-US" b="0" i="0" u="none" dirty="0"/>
          </a:p>
        </p:txBody>
      </p:sp>
      <p:sp>
        <p:nvSpPr>
          <p:cNvPr id="4" name="Slide Number Placeholder 3"/>
          <p:cNvSpPr>
            <a:spLocks noGrp="1"/>
          </p:cNvSpPr>
          <p:nvPr>
            <p:ph type="sldNum" sz="quarter" idx="10"/>
          </p:nvPr>
        </p:nvSpPr>
        <p:spPr/>
        <p:txBody>
          <a:bodyPr/>
          <a:lstStyle/>
          <a:p>
            <a:fld id="{BC820D3C-A552-44E5-8767-06540A3513EE}" type="slidenum">
              <a:rPr lang="en-US" smtClean="0"/>
              <a:t>12</a:t>
            </a:fld>
            <a:endParaRPr lang="en-US"/>
          </a:p>
        </p:txBody>
      </p:sp>
    </p:spTree>
    <p:extLst>
      <p:ext uri="{BB962C8B-B14F-4D97-AF65-F5344CB8AC3E}">
        <p14:creationId xmlns:p14="http://schemas.microsoft.com/office/powerpoint/2010/main" val="633807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1" u="sng" baseline="0" dirty="0">
                <a:sym typeface="Wingdings" panose="05000000000000000000" pitchFamily="2" charset="2"/>
              </a:rPr>
              <a:t>“Palm…”</a:t>
            </a:r>
            <a:r>
              <a:rPr lang="en-US" b="1" baseline="0" dirty="0">
                <a:sym typeface="Wingdings" panose="05000000000000000000" pitchFamily="2" charset="2"/>
              </a:rPr>
              <a:t> = </a:t>
            </a:r>
            <a:r>
              <a:rPr lang="en-US" b="0" baseline="0" dirty="0">
                <a:sym typeface="Wingdings" panose="05000000000000000000" pitchFamily="2" charset="2"/>
              </a:rPr>
              <a:t>REAL </a:t>
            </a:r>
            <a:r>
              <a:rPr lang="en-US" b="1" baseline="0" dirty="0">
                <a:sym typeface="Wingdings" panose="05000000000000000000" pitchFamily="2" charset="2"/>
              </a:rPr>
              <a:t>Palm Sunday</a:t>
            </a:r>
            <a:r>
              <a:rPr lang="en-US" b="0" baseline="0" dirty="0">
                <a:sym typeface="Wingdings" panose="05000000000000000000" pitchFamily="2" charset="2"/>
              </a:rPr>
              <a:t>= “</a:t>
            </a:r>
            <a:r>
              <a:rPr lang="en-US" b="0" i="1" u="sng" baseline="0" dirty="0" err="1">
                <a:sym typeface="Wingdings" panose="05000000000000000000" pitchFamily="2" charset="2"/>
              </a:rPr>
              <a:t>Hosannah</a:t>
            </a:r>
            <a:r>
              <a:rPr lang="en-US" b="0" baseline="0" dirty="0">
                <a:sym typeface="Wingdings" panose="05000000000000000000" pitchFamily="2" charset="2"/>
              </a:rPr>
              <a:t>”= “</a:t>
            </a:r>
            <a:r>
              <a:rPr lang="en-US" b="0" i="1" u="sng" baseline="0" dirty="0">
                <a:sym typeface="Wingdings" panose="05000000000000000000" pitchFamily="2" charset="2"/>
              </a:rPr>
              <a:t>G’s </a:t>
            </a:r>
            <a:r>
              <a:rPr lang="en-US" b="0" i="1" u="sng" baseline="0" dirty="0" err="1">
                <a:sym typeface="Wingdings" panose="05000000000000000000" pitchFamily="2" charset="2"/>
              </a:rPr>
              <a:t>Salv</a:t>
            </a:r>
            <a:r>
              <a:rPr lang="en-US" b="0" baseline="0" dirty="0">
                <a:sym typeface="Wingdings" panose="05000000000000000000" pitchFamily="2" charset="2"/>
              </a:rPr>
              <a:t>”</a:t>
            </a:r>
          </a:p>
          <a:p>
            <a:pPr marL="0" indent="0">
              <a:buFont typeface="Arial" panose="020B0604020202020204" pitchFamily="34" charset="0"/>
              <a:buNone/>
            </a:pPr>
            <a:endParaRPr lang="en-US" b="1" baseline="0" dirty="0">
              <a:sym typeface="Wingdings" panose="05000000000000000000" pitchFamily="2" charset="2"/>
            </a:endParaRPr>
          </a:p>
          <a:p>
            <a:pPr marL="0" indent="0">
              <a:buFont typeface="Arial" panose="020B0604020202020204" pitchFamily="34" charset="0"/>
              <a:buNone/>
            </a:pPr>
            <a:r>
              <a:rPr lang="en-US" b="0" baseline="0" dirty="0">
                <a:sym typeface="Wingdings" panose="05000000000000000000" pitchFamily="2" charset="2"/>
              </a:rPr>
              <a:t>Apparently</a:t>
            </a:r>
            <a:r>
              <a:rPr lang="en-US" b="1" baseline="0" dirty="0">
                <a:sym typeface="Wingdings" panose="05000000000000000000" pitchFamily="2" charset="2"/>
              </a:rPr>
              <a:t> </a:t>
            </a:r>
            <a:r>
              <a:rPr lang="en-US" b="0" baseline="0" dirty="0">
                <a:sym typeface="Wingdings" panose="05000000000000000000" pitchFamily="2" charset="2"/>
              </a:rPr>
              <a:t>the</a:t>
            </a:r>
            <a:r>
              <a:rPr lang="en-US" b="1" baseline="0" dirty="0">
                <a:sym typeface="Wingdings" panose="05000000000000000000" pitchFamily="2" charset="2"/>
              </a:rPr>
              <a:t> RESULTS=BIG </a:t>
            </a:r>
            <a:r>
              <a:rPr lang="en-US" b="1" baseline="0" dirty="0" err="1">
                <a:sym typeface="Wingdings" panose="05000000000000000000" pitchFamily="2" charset="2"/>
              </a:rPr>
              <a:t>bc</a:t>
            </a:r>
            <a:r>
              <a:rPr lang="en-US" b="1" baseline="0" dirty="0">
                <a:sym typeface="Wingdings" panose="05000000000000000000" pitchFamily="2" charset="2"/>
              </a:rPr>
              <a:t>…</a:t>
            </a:r>
            <a:endParaRPr lang="en-US" b="0" i="0" u="none" dirty="0"/>
          </a:p>
        </p:txBody>
      </p:sp>
      <p:sp>
        <p:nvSpPr>
          <p:cNvPr id="4" name="Slide Number Placeholder 3"/>
          <p:cNvSpPr>
            <a:spLocks noGrp="1"/>
          </p:cNvSpPr>
          <p:nvPr>
            <p:ph type="sldNum" sz="quarter" idx="10"/>
          </p:nvPr>
        </p:nvSpPr>
        <p:spPr/>
        <p:txBody>
          <a:bodyPr/>
          <a:lstStyle/>
          <a:p>
            <a:fld id="{BC820D3C-A552-44E5-8767-06540A3513EE}" type="slidenum">
              <a:rPr lang="en-US" smtClean="0"/>
              <a:t>13</a:t>
            </a:fld>
            <a:endParaRPr lang="en-US"/>
          </a:p>
        </p:txBody>
      </p:sp>
    </p:spTree>
    <p:extLst>
      <p:ext uri="{BB962C8B-B14F-4D97-AF65-F5344CB8AC3E}">
        <p14:creationId xmlns:p14="http://schemas.microsoft.com/office/powerpoint/2010/main" val="1878042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baseline="0" dirty="0">
                <a:sym typeface="Wingdings" panose="05000000000000000000" pitchFamily="2" charset="2"/>
              </a:rPr>
              <a:t>=Souls Saved</a:t>
            </a:r>
            <a:r>
              <a:rPr lang="en-US" b="1" baseline="0" dirty="0">
                <a:sym typeface="Wingdings" panose="05000000000000000000" pitchFamily="2" charset="2"/>
              </a:rPr>
              <a:t> During </a:t>
            </a:r>
            <a:r>
              <a:rPr lang="en-US" b="1" baseline="0" dirty="0" err="1">
                <a:sym typeface="Wingdings" panose="05000000000000000000" pitchFamily="2" charset="2"/>
              </a:rPr>
              <a:t>Trib</a:t>
            </a:r>
            <a:r>
              <a:rPr lang="en-US" b="1" baseline="0" dirty="0">
                <a:sym typeface="Wingdings" panose="05000000000000000000" pitchFamily="2" charset="2"/>
              </a:rPr>
              <a:t>= **Answ.</a:t>
            </a:r>
            <a:r>
              <a:rPr lang="en-US" b="1" u="sng" baseline="0" dirty="0">
                <a:sym typeface="Wingdings" panose="05000000000000000000" pitchFamily="2" charset="2"/>
              </a:rPr>
              <a:t>6:9</a:t>
            </a:r>
            <a:r>
              <a:rPr lang="en-US" b="1" baseline="0" dirty="0">
                <a:sym typeface="Wingdings" panose="05000000000000000000" pitchFamily="2" charset="2"/>
              </a:rPr>
              <a:t> </a:t>
            </a:r>
            <a:r>
              <a:rPr lang="en-US" b="0" baseline="0" dirty="0">
                <a:sym typeface="Wingdings" panose="05000000000000000000" pitchFamily="2" charset="2"/>
              </a:rPr>
              <a:t>Question</a:t>
            </a:r>
          </a:p>
          <a:p>
            <a:pPr marL="0" indent="0">
              <a:buFont typeface="Arial" panose="020B0604020202020204" pitchFamily="34" charset="0"/>
              <a:buNone/>
            </a:pPr>
            <a:endParaRPr lang="en-US" b="0" i="0" u="none" baseline="0" dirty="0">
              <a:sym typeface="Wingdings" panose="05000000000000000000" pitchFamily="2" charset="2"/>
            </a:endParaRPr>
          </a:p>
          <a:p>
            <a:pPr marL="0" indent="0">
              <a:buFont typeface="Arial" panose="020B0604020202020204" pitchFamily="34" charset="0"/>
              <a:buNone/>
            </a:pPr>
            <a:r>
              <a:rPr lang="en-US" b="1" i="0" u="none" baseline="0" dirty="0">
                <a:sym typeface="Wingdings" panose="05000000000000000000" pitchFamily="2" charset="2"/>
              </a:rPr>
              <a:t>G=Grows</a:t>
            </a:r>
            <a:r>
              <a:rPr lang="en-US" b="0" i="0" u="none" baseline="0" dirty="0">
                <a:sym typeface="Wingdings" panose="05000000000000000000" pitchFamily="2" charset="2"/>
              </a:rPr>
              <a:t> His Church via </a:t>
            </a:r>
            <a:r>
              <a:rPr lang="en-US" b="1" i="0" u="none" baseline="0" dirty="0">
                <a:sym typeface="Wingdings" panose="05000000000000000000" pitchFamily="2" charset="2"/>
              </a:rPr>
              <a:t>MARTYRS</a:t>
            </a:r>
            <a:r>
              <a:rPr lang="en-US" b="0" i="0" u="none" baseline="0" dirty="0">
                <a:sym typeface="Wingdings" panose="05000000000000000000" pitchFamily="2" charset="2"/>
              </a:rPr>
              <a:t>  </a:t>
            </a:r>
            <a:r>
              <a:rPr lang="en-US" b="1" i="0" u="none" baseline="0" dirty="0">
                <a:sym typeface="Wingdings" panose="05000000000000000000" pitchFamily="2" charset="2"/>
              </a:rPr>
              <a:t>~HIJACKED</a:t>
            </a:r>
            <a:r>
              <a:rPr lang="en-US" b="0" i="0" u="none" baseline="0" dirty="0">
                <a:sym typeface="Wingdings" panose="05000000000000000000" pitchFamily="2" charset="2"/>
              </a:rPr>
              <a:t> Word!!</a:t>
            </a:r>
          </a:p>
          <a:p>
            <a:pPr marL="171450" indent="-171450">
              <a:buFont typeface="Arial" panose="020B0604020202020204" pitchFamily="34" charset="0"/>
              <a:buChar char="•"/>
            </a:pPr>
            <a:r>
              <a:rPr lang="en-US" b="1" i="0" u="none" baseline="0" dirty="0">
                <a:sym typeface="Wingdings" panose="05000000000000000000" pitchFamily="2" charset="2"/>
              </a:rPr>
              <a:t>Martyr=Begin. w/JC</a:t>
            </a:r>
            <a:r>
              <a:rPr lang="en-US" b="0" i="0" u="none" baseline="0" dirty="0">
                <a:sym typeface="Wingdings" panose="05000000000000000000" pitchFamily="2" charset="2"/>
              </a:rPr>
              <a:t>  AP: </a:t>
            </a:r>
            <a:r>
              <a:rPr lang="en-US" b="1" i="0" u="none" baseline="0" dirty="0">
                <a:sym typeface="Wingdings" panose="05000000000000000000" pitchFamily="2" charset="2"/>
              </a:rPr>
              <a:t>U &amp; I</a:t>
            </a:r>
            <a:r>
              <a:rPr lang="en-US" b="0" i="0" u="none" baseline="0" dirty="0">
                <a:sym typeface="Wingdings" panose="05000000000000000000" pitchFamily="2" charset="2"/>
              </a:rPr>
              <a:t> = </a:t>
            </a:r>
            <a:r>
              <a:rPr lang="en-US" b="1" i="0" u="none" baseline="0" dirty="0">
                <a:sym typeface="Wingdings" panose="05000000000000000000" pitchFamily="2" charset="2"/>
              </a:rPr>
              <a:t>Price</a:t>
            </a:r>
            <a:r>
              <a:rPr lang="en-US" b="0" i="0" u="none" baseline="0" dirty="0">
                <a:sym typeface="Wingdings" panose="05000000000000000000" pitchFamily="2" charset="2"/>
              </a:rPr>
              <a:t> 2 SHARE JC</a:t>
            </a:r>
          </a:p>
          <a:p>
            <a:pPr marL="628650" lvl="1" indent="-171450">
              <a:buFont typeface="Arial" panose="020B0604020202020204" pitchFamily="34" charset="0"/>
              <a:buChar char="•"/>
            </a:pPr>
            <a:r>
              <a:rPr lang="en-US" b="0" i="0" u="none" baseline="0" dirty="0">
                <a:sym typeface="Wingdings" panose="05000000000000000000" pitchFamily="2" charset="2"/>
              </a:rPr>
              <a:t>“</a:t>
            </a:r>
            <a:r>
              <a:rPr lang="en-US" b="0" i="1" u="sng" baseline="0" dirty="0" err="1">
                <a:sym typeface="Wingdings" panose="05000000000000000000" pitchFamily="2" charset="2"/>
              </a:rPr>
              <a:t>Pick..</a:t>
            </a:r>
            <a:r>
              <a:rPr lang="en-US" b="1" i="1" u="sng" baseline="0" dirty="0" err="1">
                <a:sym typeface="Wingdings" panose="05000000000000000000" pitchFamily="2" charset="2"/>
              </a:rPr>
              <a:t>Cross</a:t>
            </a:r>
            <a:r>
              <a:rPr lang="en-US" b="0" i="1" u="sng" baseline="0" dirty="0" err="1">
                <a:sym typeface="Wingdings" panose="05000000000000000000" pitchFamily="2" charset="2"/>
              </a:rPr>
              <a:t>..Follow</a:t>
            </a:r>
            <a:r>
              <a:rPr lang="en-US" b="0" i="0" u="none" baseline="0" dirty="0">
                <a:sym typeface="Wingdings" panose="05000000000000000000" pitchFamily="2" charset="2"/>
              </a:rPr>
              <a:t>” = </a:t>
            </a:r>
            <a:r>
              <a:rPr lang="en-US" b="1" i="0" u="none" baseline="0" dirty="0">
                <a:sym typeface="Wingdings" panose="05000000000000000000" pitchFamily="2" charset="2"/>
              </a:rPr>
              <a:t>LABOR of LOVE</a:t>
            </a:r>
            <a:endParaRPr lang="en-US" b="1" i="0" u="none" dirty="0"/>
          </a:p>
        </p:txBody>
      </p:sp>
      <p:sp>
        <p:nvSpPr>
          <p:cNvPr id="4" name="Slide Number Placeholder 3"/>
          <p:cNvSpPr>
            <a:spLocks noGrp="1"/>
          </p:cNvSpPr>
          <p:nvPr>
            <p:ph type="sldNum" sz="quarter" idx="10"/>
          </p:nvPr>
        </p:nvSpPr>
        <p:spPr/>
        <p:txBody>
          <a:bodyPr/>
          <a:lstStyle/>
          <a:p>
            <a:fld id="{BC820D3C-A552-44E5-8767-06540A3513EE}" type="slidenum">
              <a:rPr lang="en-US" smtClean="0"/>
              <a:t>14</a:t>
            </a:fld>
            <a:endParaRPr lang="en-US"/>
          </a:p>
        </p:txBody>
      </p:sp>
    </p:spTree>
    <p:extLst>
      <p:ext uri="{BB962C8B-B14F-4D97-AF65-F5344CB8AC3E}">
        <p14:creationId xmlns:p14="http://schemas.microsoft.com/office/powerpoint/2010/main" val="4118689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sym typeface="Wingdings" panose="05000000000000000000" pitchFamily="2" charset="2"/>
              </a:rPr>
              <a:t>V15-17</a:t>
            </a:r>
            <a:r>
              <a:rPr lang="en-US" b="0" baseline="0" dirty="0">
                <a:sym typeface="Wingdings" panose="05000000000000000000" pitchFamily="2" charset="2"/>
              </a:rPr>
              <a:t>=G. </a:t>
            </a:r>
            <a:r>
              <a:rPr lang="en-US" b="1" baseline="0" dirty="0">
                <a:sym typeface="Wingdings" panose="05000000000000000000" pitchFamily="2" charset="2"/>
              </a:rPr>
              <a:t>Provides=Fulfill</a:t>
            </a:r>
            <a:r>
              <a:rPr lang="en-US" b="0" baseline="0" dirty="0">
                <a:sym typeface="Wingdings" panose="05000000000000000000" pitchFamily="2" charset="2"/>
              </a:rPr>
              <a:t> </a:t>
            </a:r>
            <a:r>
              <a:rPr lang="en-US" b="1" baseline="0" dirty="0">
                <a:sym typeface="Wingdings" panose="05000000000000000000" pitchFamily="2" charset="2"/>
              </a:rPr>
              <a:t>Dream</a:t>
            </a:r>
            <a:r>
              <a:rPr lang="en-US" b="0" baseline="0" dirty="0">
                <a:sym typeface="Wingdings" panose="05000000000000000000" pitchFamily="2" charset="2"/>
              </a:rPr>
              <a:t> of Mankind</a:t>
            </a:r>
          </a:p>
          <a:p>
            <a:pPr marL="0" indent="0">
              <a:buFont typeface="Arial" panose="020B0604020202020204" pitchFamily="34" charset="0"/>
              <a:buNone/>
            </a:pPr>
            <a:endParaRPr lang="en-US" b="0" baseline="0" dirty="0">
              <a:sym typeface="Wingdings" panose="05000000000000000000" pitchFamily="2" charset="2"/>
            </a:endParaRPr>
          </a:p>
          <a:p>
            <a:pPr marL="0" indent="0">
              <a:buFont typeface="Arial" panose="020B0604020202020204" pitchFamily="34" charset="0"/>
              <a:buNone/>
            </a:pPr>
            <a:r>
              <a:rPr lang="en-US" b="1" i="0" u="none" baseline="0" dirty="0" err="1">
                <a:sym typeface="Wingdings" panose="05000000000000000000" pitchFamily="2" charset="2"/>
              </a:rPr>
              <a:t>Xians</a:t>
            </a:r>
            <a:r>
              <a:rPr lang="en-US" b="1" i="0" u="none" baseline="0" dirty="0">
                <a:sym typeface="Wingdings" panose="05000000000000000000" pitchFamily="2" charset="2"/>
              </a:rPr>
              <a:t> ~Doomsday</a:t>
            </a:r>
            <a:r>
              <a:rPr lang="en-US" b="0" i="0" u="none" baseline="0" dirty="0">
                <a:sym typeface="Wingdings" panose="05000000000000000000" pitchFamily="2" charset="2"/>
              </a:rPr>
              <a:t>: GRT Optimists/Future</a:t>
            </a:r>
          </a:p>
          <a:p>
            <a:pPr marL="171450" indent="-171450">
              <a:buFont typeface="Arial" panose="020B0604020202020204" pitchFamily="34" charset="0"/>
              <a:buChar char="•"/>
            </a:pPr>
            <a:r>
              <a:rPr lang="en-US" b="0" i="0" u="none" baseline="0" dirty="0" err="1">
                <a:sym typeface="Wingdings" panose="05000000000000000000" pitchFamily="2" charset="2"/>
              </a:rPr>
              <a:t>Jst</a:t>
            </a:r>
            <a:r>
              <a:rPr lang="en-US" b="0" i="0" u="none" baseline="0" dirty="0">
                <a:sym typeface="Wingdings" panose="05000000000000000000" pitchFamily="2" charset="2"/>
              </a:rPr>
              <a:t> </a:t>
            </a:r>
            <a:r>
              <a:rPr lang="en-US" b="1" i="0" u="none" baseline="0" dirty="0">
                <a:sym typeface="Wingdings" panose="05000000000000000000" pitchFamily="2" charset="2"/>
              </a:rPr>
              <a:t>~</a:t>
            </a:r>
            <a:r>
              <a:rPr lang="en-US" b="1" i="0" u="none" baseline="0" dirty="0" err="1">
                <a:sym typeface="Wingdings" panose="05000000000000000000" pitchFamily="2" charset="2"/>
              </a:rPr>
              <a:t>Blv</a:t>
            </a:r>
            <a:r>
              <a:rPr lang="en-US" b="1" i="0" u="none" baseline="0" dirty="0">
                <a:sym typeface="Wingdings" panose="05000000000000000000" pitchFamily="2" charset="2"/>
              </a:rPr>
              <a:t>. Manmade </a:t>
            </a:r>
            <a:r>
              <a:rPr lang="en-US" b="1" i="0" u="none" baseline="0" dirty="0" err="1">
                <a:sym typeface="Wingdings" panose="05000000000000000000" pitchFamily="2" charset="2"/>
              </a:rPr>
              <a:t>Solut</a:t>
            </a:r>
            <a:r>
              <a:rPr lang="en-US" b="0" i="0" u="none" baseline="0" dirty="0">
                <a:sym typeface="Wingdings" panose="05000000000000000000" pitchFamily="2" charset="2"/>
              </a:rPr>
              <a:t>=</a:t>
            </a:r>
            <a:r>
              <a:rPr lang="en-US" b="0" i="0" u="none" baseline="0" dirty="0" err="1">
                <a:sym typeface="Wingdings" panose="05000000000000000000" pitchFamily="2" charset="2"/>
              </a:rPr>
              <a:t>Wrk</a:t>
            </a:r>
            <a:r>
              <a:rPr lang="en-US" b="0" i="0" u="none" baseline="0" dirty="0">
                <a:sym typeface="Wingdings" panose="05000000000000000000" pitchFamily="2" charset="2"/>
              </a:rPr>
              <a:t>: </a:t>
            </a:r>
            <a:r>
              <a:rPr lang="en-US" b="1" i="0" u="none" baseline="0" dirty="0">
                <a:sym typeface="Wingdings" panose="05000000000000000000" pitchFamily="2" charset="2"/>
              </a:rPr>
              <a:t>Hist</a:t>
            </a:r>
            <a:r>
              <a:rPr lang="en-US" b="0" i="0" u="none" baseline="0" dirty="0">
                <a:sym typeface="Wingdings" panose="05000000000000000000" pitchFamily="2" charset="2"/>
              </a:rPr>
              <a:t>. PROOVES</a:t>
            </a:r>
          </a:p>
          <a:p>
            <a:pPr marL="0" indent="0">
              <a:buFont typeface="Arial" panose="020B0604020202020204" pitchFamily="34" charset="0"/>
              <a:buNone/>
            </a:pPr>
            <a:endParaRPr lang="en-US" b="1" i="0" u="sng" baseline="0" dirty="0">
              <a:sym typeface="Wingdings" panose="05000000000000000000" pitchFamily="2" charset="2"/>
            </a:endParaRPr>
          </a:p>
          <a:p>
            <a:pPr marL="0" indent="0">
              <a:buFont typeface="Arial" panose="020B0604020202020204" pitchFamily="34" charset="0"/>
              <a:buNone/>
            </a:pPr>
            <a:r>
              <a:rPr lang="en-US" b="1" i="0" u="sng" baseline="0" dirty="0">
                <a:sym typeface="Wingdings" panose="05000000000000000000" pitchFamily="2" charset="2"/>
              </a:rPr>
              <a:t>**Is.2:4</a:t>
            </a:r>
            <a:r>
              <a:rPr lang="en-US" b="0" i="0" u="none" baseline="0" dirty="0">
                <a:sym typeface="Wingdings" panose="05000000000000000000" pitchFamily="2" charset="2"/>
              </a:rPr>
              <a:t> = </a:t>
            </a:r>
            <a:r>
              <a:rPr lang="en-US" b="1" i="0" u="none" baseline="0" dirty="0">
                <a:sym typeface="Wingdings" panose="05000000000000000000" pitchFamily="2" charset="2"/>
              </a:rPr>
              <a:t>U.N. =WAR ROOM,</a:t>
            </a:r>
            <a:r>
              <a:rPr lang="en-US" b="0" i="0" u="none" baseline="0" dirty="0">
                <a:sym typeface="Wingdings" panose="05000000000000000000" pitchFamily="2" charset="2"/>
              </a:rPr>
              <a:t> ~Fulfill Promises</a:t>
            </a:r>
          </a:p>
          <a:p>
            <a:pPr marL="171450" indent="-171450">
              <a:buFont typeface="Arial" panose="020B0604020202020204" pitchFamily="34" charset="0"/>
              <a:buChar char="•"/>
            </a:pPr>
            <a:r>
              <a:rPr lang="en-US" b="1" i="0" u="none" baseline="0" dirty="0">
                <a:sym typeface="Wingdings" panose="05000000000000000000" pitchFamily="2" charset="2"/>
              </a:rPr>
              <a:t>JC’s </a:t>
            </a:r>
            <a:r>
              <a:rPr lang="en-US" b="1" i="0" u="none" baseline="0" dirty="0" err="1">
                <a:sym typeface="Wingdings" panose="05000000000000000000" pitchFamily="2" charset="2"/>
              </a:rPr>
              <a:t>Solut</a:t>
            </a:r>
            <a:r>
              <a:rPr lang="en-US" b="1" i="0" u="none" baseline="0" dirty="0">
                <a:sym typeface="Wingdings" panose="05000000000000000000" pitchFamily="2" charset="2"/>
              </a:rPr>
              <a:t>=WORKs:</a:t>
            </a:r>
            <a:r>
              <a:rPr lang="en-US" b="0" i="0" u="none" baseline="0" dirty="0">
                <a:sym typeface="Wingdings" panose="05000000000000000000" pitchFamily="2" charset="2"/>
              </a:rPr>
              <a:t> </a:t>
            </a:r>
            <a:r>
              <a:rPr lang="en-US" b="0" i="1" u="none" baseline="0" dirty="0">
                <a:sym typeface="Wingdings" panose="05000000000000000000" pitchFamily="2" charset="2"/>
              </a:rPr>
              <a:t>Cross</a:t>
            </a:r>
            <a:r>
              <a:rPr lang="en-US" b="1" i="1" u="none" baseline="0" dirty="0">
                <a:sym typeface="Wingdings" panose="05000000000000000000" pitchFamily="2" charset="2"/>
              </a:rPr>
              <a:t>2Day</a:t>
            </a:r>
            <a:r>
              <a:rPr lang="en-US" b="0" i="0" u="none" baseline="0" dirty="0">
                <a:sym typeface="Wingdings" panose="05000000000000000000" pitchFamily="2" charset="2"/>
              </a:rPr>
              <a:t> … </a:t>
            </a:r>
            <a:r>
              <a:rPr lang="en-US" b="1" i="0" u="none" baseline="0" dirty="0">
                <a:sym typeface="Wingdings" panose="05000000000000000000" pitchFamily="2" charset="2"/>
              </a:rPr>
              <a:t>~COMPULSION</a:t>
            </a:r>
            <a:endParaRPr lang="en-US" b="1" i="0" u="none" dirty="0"/>
          </a:p>
        </p:txBody>
      </p:sp>
      <p:sp>
        <p:nvSpPr>
          <p:cNvPr id="4" name="Slide Number Placeholder 3"/>
          <p:cNvSpPr>
            <a:spLocks noGrp="1"/>
          </p:cNvSpPr>
          <p:nvPr>
            <p:ph type="sldNum" sz="quarter" idx="10"/>
          </p:nvPr>
        </p:nvSpPr>
        <p:spPr/>
        <p:txBody>
          <a:bodyPr/>
          <a:lstStyle/>
          <a:p>
            <a:fld id="{BC820D3C-A552-44E5-8767-06540A3513EE}" type="slidenum">
              <a:rPr lang="en-US" smtClean="0"/>
              <a:t>15</a:t>
            </a:fld>
            <a:endParaRPr lang="en-US"/>
          </a:p>
        </p:txBody>
      </p:sp>
    </p:spTree>
    <p:extLst>
      <p:ext uri="{BB962C8B-B14F-4D97-AF65-F5344CB8AC3E}">
        <p14:creationId xmlns:p14="http://schemas.microsoft.com/office/powerpoint/2010/main" val="3267418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Creepy Passage… </a:t>
            </a:r>
          </a:p>
        </p:txBody>
      </p:sp>
      <p:sp>
        <p:nvSpPr>
          <p:cNvPr id="4" name="Slide Number Placeholder 3"/>
          <p:cNvSpPr>
            <a:spLocks noGrp="1"/>
          </p:cNvSpPr>
          <p:nvPr>
            <p:ph type="sldNum" sz="quarter" idx="10"/>
          </p:nvPr>
        </p:nvSpPr>
        <p:spPr/>
        <p:txBody>
          <a:bodyPr/>
          <a:lstStyle/>
          <a:p>
            <a:fld id="{BC820D3C-A552-44E5-8767-06540A3513EE}" type="slidenum">
              <a:rPr lang="en-US" smtClean="0"/>
              <a:t>16</a:t>
            </a:fld>
            <a:endParaRPr lang="en-US"/>
          </a:p>
        </p:txBody>
      </p:sp>
    </p:spTree>
    <p:extLst>
      <p:ext uri="{BB962C8B-B14F-4D97-AF65-F5344CB8AC3E}">
        <p14:creationId xmlns:p14="http://schemas.microsoft.com/office/powerpoint/2010/main" val="357435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**CHAOS = **</a:t>
            </a:r>
            <a:r>
              <a:rPr lang="en-US" b="1" u="sng" dirty="0"/>
              <a:t>2Tim.4</a:t>
            </a:r>
            <a:r>
              <a:rPr lang="en-US" b="1" dirty="0"/>
              <a:t> =USA </a:t>
            </a:r>
            <a:r>
              <a:rPr lang="en-US" b="1" dirty="0">
                <a:sym typeface="Wingdings" panose="05000000000000000000" pitchFamily="2" charset="2"/>
              </a:rPr>
              <a:t> 20+</a:t>
            </a:r>
            <a:r>
              <a:rPr lang="en-US" b="1" baseline="0" dirty="0">
                <a:sym typeface="Wingdings" panose="05000000000000000000" pitchFamily="2" charset="2"/>
              </a:rPr>
              <a:t> Million Drifters</a:t>
            </a:r>
            <a:endParaRPr lang="en-US" b="1" dirty="0"/>
          </a:p>
          <a:p>
            <a:pPr marL="171450" indent="-171450">
              <a:buFont typeface="Arial" panose="020B0604020202020204" pitchFamily="34" charset="0"/>
              <a:buChar char="•"/>
            </a:pPr>
            <a:r>
              <a:rPr lang="en-US" b="0" dirty="0">
                <a:sym typeface="Wingdings" panose="05000000000000000000" pitchFamily="2" charset="2"/>
              </a:rPr>
              <a:t>@Same Time: </a:t>
            </a:r>
            <a:r>
              <a:rPr lang="en-US" b="1" dirty="0">
                <a:sym typeface="Wingdings" panose="05000000000000000000" pitchFamily="2" charset="2"/>
              </a:rPr>
              <a:t>**</a:t>
            </a:r>
            <a:r>
              <a:rPr lang="en-US" b="1" u="sng" dirty="0">
                <a:sym typeface="Wingdings" panose="05000000000000000000" pitchFamily="2" charset="2"/>
              </a:rPr>
              <a:t>Mt.24:14</a:t>
            </a:r>
            <a:r>
              <a:rPr lang="en-US" b="1" dirty="0">
                <a:sym typeface="Wingdings" panose="05000000000000000000" pitchFamily="2" charset="2"/>
              </a:rPr>
              <a:t>  </a:t>
            </a:r>
            <a:r>
              <a:rPr lang="en-US" b="0" i="1" dirty="0">
                <a:sym typeface="Wingdings" panose="05000000000000000000" pitchFamily="2" charset="2"/>
              </a:rPr>
              <a:t>India/China/Africa</a:t>
            </a:r>
            <a:r>
              <a:rPr lang="en-US" b="0" dirty="0">
                <a:sym typeface="Wingdings" panose="05000000000000000000" pitchFamily="2" charset="2"/>
              </a:rPr>
              <a:t>=</a:t>
            </a:r>
            <a:r>
              <a:rPr lang="en-US" b="1" dirty="0">
                <a:sym typeface="Wingdings" panose="05000000000000000000" pitchFamily="2" charset="2"/>
              </a:rPr>
              <a:t>MILLIONS</a:t>
            </a:r>
          </a:p>
          <a:p>
            <a:pPr marL="171450" indent="-171450">
              <a:buFont typeface="Arial" panose="020B0604020202020204" pitchFamily="34" charset="0"/>
              <a:buChar char="•"/>
            </a:pPr>
            <a:r>
              <a:rPr lang="en-US" b="1" dirty="0">
                <a:sym typeface="Wingdings" panose="05000000000000000000" pitchFamily="2" charset="2"/>
              </a:rPr>
              <a:t>** </a:t>
            </a:r>
            <a:r>
              <a:rPr lang="en-US" b="1" u="sng" dirty="0">
                <a:sym typeface="Wingdings" panose="05000000000000000000" pitchFamily="2" charset="2"/>
              </a:rPr>
              <a:t>Ro.11</a:t>
            </a:r>
            <a:r>
              <a:rPr lang="en-US" b="1" dirty="0">
                <a:sym typeface="Wingdings" panose="05000000000000000000" pitchFamily="2" charset="2"/>
              </a:rPr>
              <a:t> EVEN ISRAEL ==</a:t>
            </a:r>
            <a:r>
              <a:rPr lang="en-US" b="1" baseline="0" dirty="0">
                <a:sym typeface="Wingdings" panose="05000000000000000000" pitchFamily="2" charset="2"/>
              </a:rPr>
              <a:t> EXCITING! </a:t>
            </a:r>
            <a:r>
              <a:rPr lang="en-US" b="0" baseline="0" dirty="0">
                <a:sym typeface="Wingdings" panose="05000000000000000000" pitchFamily="2" charset="2"/>
              </a:rPr>
              <a:t>Join the </a:t>
            </a:r>
            <a:r>
              <a:rPr lang="en-US" b="1" baseline="0" dirty="0">
                <a:sym typeface="Wingdings" panose="05000000000000000000" pitchFamily="2" charset="2"/>
              </a:rPr>
              <a:t>PARTY!</a:t>
            </a:r>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21</a:t>
            </a:fld>
            <a:endParaRPr lang="en-US"/>
          </a:p>
        </p:txBody>
      </p:sp>
    </p:spTree>
    <p:extLst>
      <p:ext uri="{BB962C8B-B14F-4D97-AF65-F5344CB8AC3E}">
        <p14:creationId xmlns:p14="http://schemas.microsoft.com/office/powerpoint/2010/main" val="4146160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Trib</a:t>
            </a:r>
            <a:r>
              <a:rPr lang="en-US" dirty="0"/>
              <a:t>=</a:t>
            </a:r>
            <a:r>
              <a:rPr lang="en-US" b="1" dirty="0"/>
              <a:t>Certain as ISRAEL</a:t>
            </a:r>
            <a:r>
              <a:rPr lang="en-US" dirty="0"/>
              <a:t> 2DAY</a:t>
            </a:r>
            <a:r>
              <a:rPr lang="en-US" baseline="0" dirty="0"/>
              <a:t> </a:t>
            </a:r>
            <a:r>
              <a:rPr lang="en-US" baseline="0" dirty="0">
                <a:sym typeface="Wingdings" panose="05000000000000000000" pitchFamily="2" charset="2"/>
              </a:rPr>
              <a:t> Is It There??? YES!!!</a:t>
            </a:r>
          </a:p>
          <a:p>
            <a:endParaRPr lang="en-US" baseline="0" dirty="0">
              <a:sym typeface="Wingdings" panose="05000000000000000000" pitchFamily="2" charset="2"/>
            </a:endParaRPr>
          </a:p>
          <a:p>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22</a:t>
            </a:fld>
            <a:endParaRPr lang="en-US"/>
          </a:p>
        </p:txBody>
      </p:sp>
    </p:spTree>
    <p:extLst>
      <p:ext uri="{BB962C8B-B14F-4D97-AF65-F5344CB8AC3E}">
        <p14:creationId xmlns:p14="http://schemas.microsoft.com/office/powerpoint/2010/main" val="131472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sym typeface="Wingdings" panose="05000000000000000000" pitchFamily="2" charset="2"/>
              </a:rPr>
              <a:t>G=Provides</a:t>
            </a:r>
            <a:r>
              <a:rPr lang="en-US" baseline="0" dirty="0">
                <a:sym typeface="Wingdings" panose="05000000000000000000" pitchFamily="2" charset="2"/>
              </a:rPr>
              <a:t> </a:t>
            </a:r>
            <a:r>
              <a:rPr lang="en-US" baseline="0" dirty="0" err="1">
                <a:sym typeface="Wingdings" panose="05000000000000000000" pitchFamily="2" charset="2"/>
              </a:rPr>
              <a:t>Salvat</a:t>
            </a:r>
            <a:r>
              <a:rPr lang="en-US" baseline="0" dirty="0">
                <a:sym typeface="Wingdings" panose="05000000000000000000" pitchFamily="2" charset="2"/>
              </a:rPr>
              <a:t>=</a:t>
            </a:r>
            <a:r>
              <a:rPr lang="en-US" b="1" baseline="0" dirty="0">
                <a:sym typeface="Wingdings" panose="05000000000000000000" pitchFamily="2" charset="2"/>
              </a:rPr>
              <a:t>Msg. 2DAY  </a:t>
            </a:r>
          </a:p>
          <a:p>
            <a:pPr marL="171450" indent="-171450">
              <a:buFont typeface="Arial" panose="020B0604020202020204" pitchFamily="34" charset="0"/>
              <a:buChar char="•"/>
            </a:pPr>
            <a:r>
              <a:rPr lang="en-US" b="1" baseline="0" dirty="0">
                <a:sym typeface="Wingdings" panose="05000000000000000000" pitchFamily="2" charset="2"/>
              </a:rPr>
              <a:t>~Fake  **</a:t>
            </a:r>
            <a:r>
              <a:rPr lang="en-US" b="1" u="sng" baseline="0" dirty="0">
                <a:sym typeface="Wingdings" panose="05000000000000000000" pitchFamily="2" charset="2"/>
              </a:rPr>
              <a:t>Is.41</a:t>
            </a:r>
            <a:r>
              <a:rPr lang="en-US" b="1" baseline="0" dirty="0">
                <a:sym typeface="Wingdings" panose="05000000000000000000" pitchFamily="2" charset="2"/>
              </a:rPr>
              <a:t>  REAL </a:t>
            </a:r>
            <a:r>
              <a:rPr lang="en-US" b="0" baseline="0" dirty="0" err="1">
                <a:sym typeface="Wingdings" panose="05000000000000000000" pitchFamily="2" charset="2"/>
              </a:rPr>
              <a:t>Salvat</a:t>
            </a:r>
            <a:r>
              <a:rPr lang="en-US" b="1" baseline="0" dirty="0">
                <a:sym typeface="Wingdings" panose="05000000000000000000" pitchFamily="2" charset="2"/>
              </a:rPr>
              <a:t>. **Acts 4:12=</a:t>
            </a:r>
            <a:r>
              <a:rPr lang="en-US" b="1" baseline="0" dirty="0" err="1">
                <a:sym typeface="Wingdings" panose="05000000000000000000" pitchFamily="2" charset="2"/>
              </a:rPr>
              <a:t>Observat</a:t>
            </a:r>
            <a:r>
              <a:rPr lang="en-US" b="1" baseline="0" dirty="0">
                <a:sym typeface="Wingdings" panose="05000000000000000000" pitchFamily="2" charset="2"/>
              </a:rPr>
              <a:t>, ~Claim</a:t>
            </a:r>
          </a:p>
          <a:p>
            <a:pPr marL="171450" indent="-171450">
              <a:buFont typeface="Arial" panose="020B0604020202020204" pitchFamily="34" charset="0"/>
              <a:buChar char="•"/>
            </a:pPr>
            <a:r>
              <a:rPr lang="en-US" b="1" baseline="0" dirty="0">
                <a:sym typeface="Wingdings" panose="05000000000000000000" pitchFamily="2" charset="2"/>
              </a:rPr>
              <a:t>** </a:t>
            </a:r>
            <a:r>
              <a:rPr lang="en-US" b="1" u="sng" baseline="0" dirty="0">
                <a:sym typeface="Wingdings" panose="05000000000000000000" pitchFamily="2" charset="2"/>
              </a:rPr>
              <a:t>Jn.5:24</a:t>
            </a:r>
            <a:r>
              <a:rPr lang="en-US" b="1" baseline="0" dirty="0">
                <a:sym typeface="Wingdings" panose="05000000000000000000" pitchFamily="2" charset="2"/>
              </a:rPr>
              <a:t>  TODAY/TONIGHT</a:t>
            </a:r>
          </a:p>
          <a:p>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23</a:t>
            </a:fld>
            <a:endParaRPr lang="en-US"/>
          </a:p>
        </p:txBody>
      </p:sp>
    </p:spTree>
    <p:extLst>
      <p:ext uri="{BB962C8B-B14F-4D97-AF65-F5344CB8AC3E}">
        <p14:creationId xmlns:p14="http://schemas.microsoft.com/office/powerpoint/2010/main" val="96346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r>
              <a:rPr lang="en-US" dirty="0" err="1"/>
              <a:t>Wrks</a:t>
            </a:r>
            <a:r>
              <a:rPr lang="en-US" dirty="0"/>
              <a:t> </a:t>
            </a:r>
            <a:r>
              <a:rPr lang="en-US" b="1" dirty="0"/>
              <a:t>IN HIST </a:t>
            </a:r>
            <a:r>
              <a:rPr lang="en-US" dirty="0">
                <a:sym typeface="Wingdings" panose="05000000000000000000" pitchFamily="2" charset="2"/>
              </a:rPr>
              <a:t> ** </a:t>
            </a:r>
            <a:r>
              <a:rPr lang="en-US" b="1" dirty="0">
                <a:sym typeface="Wingdings" panose="05000000000000000000" pitchFamily="2" charset="2"/>
              </a:rPr>
              <a:t>3 Periods</a:t>
            </a:r>
            <a:r>
              <a:rPr lang="en-US" dirty="0">
                <a:sym typeface="Wingdings" panose="05000000000000000000" pitchFamily="2" charset="2"/>
              </a:rPr>
              <a:t> of “Rev”:</a:t>
            </a:r>
          </a:p>
          <a:p>
            <a:endParaRPr lang="en-US" dirty="0">
              <a:sym typeface="Wingdings" panose="05000000000000000000" pitchFamily="2" charset="2"/>
            </a:endParaRPr>
          </a:p>
          <a:p>
            <a:r>
              <a:rPr lang="en-US" dirty="0">
                <a:sym typeface="Wingdings" panose="05000000000000000000" pitchFamily="2" charset="2"/>
              </a:rPr>
              <a:t>#1)</a:t>
            </a:r>
            <a:r>
              <a:rPr lang="en-US" baseline="0" dirty="0">
                <a:sym typeface="Wingdings" panose="05000000000000000000" pitchFamily="2" charset="2"/>
              </a:rPr>
              <a:t> **</a:t>
            </a:r>
            <a:r>
              <a:rPr lang="en-US" b="1" baseline="0" dirty="0">
                <a:sym typeface="Wingdings" panose="05000000000000000000" pitchFamily="2" charset="2"/>
              </a:rPr>
              <a:t>Israel=O.T</a:t>
            </a:r>
            <a:r>
              <a:rPr lang="en-US" baseline="0" dirty="0">
                <a:sym typeface="Wingdings" panose="05000000000000000000" pitchFamily="2" charset="2"/>
              </a:rPr>
              <a:t>.  </a:t>
            </a:r>
            <a:r>
              <a:rPr lang="en-US" b="1" baseline="0" dirty="0">
                <a:sym typeface="Wingdings" panose="05000000000000000000" pitchFamily="2" charset="2"/>
              </a:rPr>
              <a:t>2000</a:t>
            </a:r>
            <a:r>
              <a:rPr lang="en-US" baseline="0" dirty="0">
                <a:sym typeface="Wingdings" panose="05000000000000000000" pitchFamily="2" charset="2"/>
              </a:rPr>
              <a:t> </a:t>
            </a:r>
            <a:r>
              <a:rPr lang="en-US" b="1" baseline="0" dirty="0" err="1">
                <a:sym typeface="Wingdings" panose="05000000000000000000" pitchFamily="2" charset="2"/>
              </a:rPr>
              <a:t>Yrs</a:t>
            </a:r>
            <a:r>
              <a:rPr lang="en-US" b="1" baseline="0" dirty="0">
                <a:sym typeface="Wingdings" panose="05000000000000000000" pitchFamily="2" charset="2"/>
              </a:rPr>
              <a:t>!!</a:t>
            </a:r>
            <a:r>
              <a:rPr lang="en-US" b="0" baseline="0" dirty="0">
                <a:sym typeface="Wingdings" panose="05000000000000000000" pitchFamily="2" charset="2"/>
              </a:rPr>
              <a:t> (Abraham}</a:t>
            </a:r>
          </a:p>
          <a:p>
            <a:pPr marL="171450" indent="-171450">
              <a:buFont typeface="Arial" panose="020B0604020202020204" pitchFamily="34" charset="0"/>
              <a:buChar char="•"/>
            </a:pPr>
            <a:r>
              <a:rPr lang="en-US" b="1" i="1" baseline="0" dirty="0">
                <a:sym typeface="Wingdings" panose="05000000000000000000" pitchFamily="2" charset="2"/>
              </a:rPr>
              <a:t>** Ro.9=</a:t>
            </a:r>
            <a:r>
              <a:rPr lang="en-US" i="1" baseline="0" dirty="0" err="1">
                <a:sym typeface="Wingdings" panose="05000000000000000000" pitchFamily="2" charset="2"/>
              </a:rPr>
              <a:t>Proph</a:t>
            </a:r>
            <a:r>
              <a:rPr lang="en-US" i="1" baseline="0" dirty="0">
                <a:sym typeface="Wingdings" panose="05000000000000000000" pitchFamily="2" charset="2"/>
              </a:rPr>
              <a:t>/Pics/Promises </a:t>
            </a:r>
            <a:r>
              <a:rPr lang="en-US" baseline="0" dirty="0">
                <a:sym typeface="Wingdings" panose="05000000000000000000" pitchFamily="2" charset="2"/>
              </a:rPr>
              <a:t> </a:t>
            </a:r>
            <a:r>
              <a:rPr lang="en-US" b="1" baseline="0" dirty="0">
                <a:sym typeface="Wingdings" panose="05000000000000000000" pitchFamily="2" charset="2"/>
              </a:rPr>
              <a:t>Messiah=GOD!!</a:t>
            </a:r>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3</a:t>
            </a:fld>
            <a:endParaRPr lang="en-US"/>
          </a:p>
        </p:txBody>
      </p:sp>
    </p:spTree>
    <p:extLst>
      <p:ext uri="{BB962C8B-B14F-4D97-AF65-F5344CB8AC3E}">
        <p14:creationId xmlns:p14="http://schemas.microsoft.com/office/powerpoint/2010/main" val="696422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JC</a:t>
            </a:r>
            <a:r>
              <a:rPr lang="en-US" b="0" u="none" dirty="0"/>
              <a:t>= </a:t>
            </a:r>
            <a:r>
              <a:rPr lang="en-US" b="0" u="none" dirty="0" err="1"/>
              <a:t>Introd</a:t>
            </a:r>
            <a:r>
              <a:rPr lang="en-US" b="0" u="none" dirty="0"/>
              <a:t>.</a:t>
            </a:r>
            <a:r>
              <a:rPr lang="en-US" b="0" u="none" baseline="0" dirty="0"/>
              <a:t> </a:t>
            </a:r>
            <a:r>
              <a:rPr lang="en-US" b="0" u="none" dirty="0"/>
              <a:t>“</a:t>
            </a:r>
            <a:r>
              <a:rPr lang="en-US" b="1" u="none" dirty="0"/>
              <a:t>Gentile</a:t>
            </a:r>
            <a:r>
              <a:rPr lang="en-US" b="0" u="none" dirty="0"/>
              <a:t> Age” </a:t>
            </a:r>
            <a:r>
              <a:rPr lang="en-US" b="0" u="none" dirty="0">
                <a:sym typeface="Wingdings" panose="05000000000000000000" pitchFamily="2" charset="2"/>
              </a:rPr>
              <a:t> ** </a:t>
            </a:r>
            <a:r>
              <a:rPr lang="en-US" b="1" u="sng" dirty="0">
                <a:sym typeface="Wingdings" panose="05000000000000000000" pitchFamily="2" charset="2"/>
              </a:rPr>
              <a:t>Is.49</a:t>
            </a:r>
            <a:r>
              <a:rPr lang="en-US" b="0" u="none" dirty="0">
                <a:sym typeface="Wingdings" panose="05000000000000000000" pitchFamily="2" charset="2"/>
              </a:rPr>
              <a:t> =</a:t>
            </a:r>
            <a:r>
              <a:rPr lang="en-US" b="1" u="none" dirty="0" err="1">
                <a:sym typeface="Wingdings" panose="05000000000000000000" pitchFamily="2" charset="2"/>
              </a:rPr>
              <a:t>Ch.Age</a:t>
            </a:r>
            <a:endParaRPr lang="en-US" b="0" u="none" dirty="0">
              <a:sym typeface="Wingdings" panose="05000000000000000000" pitchFamily="2" charset="2"/>
            </a:endParaRPr>
          </a:p>
          <a:p>
            <a:endParaRPr lang="en-US" b="0" u="none" dirty="0">
              <a:sym typeface="Wingdings" panose="05000000000000000000" pitchFamily="2" charset="2"/>
            </a:endParaRPr>
          </a:p>
          <a:p>
            <a:r>
              <a:rPr lang="en-US" b="0" u="none" dirty="0">
                <a:sym typeface="Wingdings" panose="05000000000000000000" pitchFamily="2" charset="2"/>
              </a:rPr>
              <a:t>“</a:t>
            </a:r>
            <a:r>
              <a:rPr lang="en-US" b="0" i="1" u="none" dirty="0">
                <a:sym typeface="Wingdings" panose="05000000000000000000" pitchFamily="2" charset="2"/>
              </a:rPr>
              <a:t>?? Israel??</a:t>
            </a:r>
            <a:r>
              <a:rPr lang="en-US" b="0" u="none" dirty="0">
                <a:sym typeface="Wingdings" panose="05000000000000000000" pitchFamily="2" charset="2"/>
              </a:rPr>
              <a:t>”  **</a:t>
            </a:r>
            <a:r>
              <a:rPr lang="en-US" b="1" u="sng" dirty="0">
                <a:sym typeface="Wingdings" panose="05000000000000000000" pitchFamily="2" charset="2"/>
              </a:rPr>
              <a:t>Ro.11</a:t>
            </a:r>
            <a:r>
              <a:rPr lang="en-US" b="0" u="none" dirty="0">
                <a:sym typeface="Wingdings" panose="05000000000000000000" pitchFamily="2" charset="2"/>
              </a:rPr>
              <a:t> </a:t>
            </a:r>
            <a:r>
              <a:rPr lang="en-US" b="1" u="none" dirty="0" err="1">
                <a:sym typeface="Wingdings" panose="05000000000000000000" pitchFamily="2" charset="2"/>
              </a:rPr>
              <a:t>Hrd.Hrts</a:t>
            </a:r>
            <a:r>
              <a:rPr lang="en-US" b="1" u="none" dirty="0">
                <a:sym typeface="Wingdings" panose="05000000000000000000" pitchFamily="2" charset="2"/>
              </a:rPr>
              <a:t> </a:t>
            </a:r>
            <a:r>
              <a:rPr lang="en-US" b="0" u="none" dirty="0">
                <a:sym typeface="Wingdings" panose="05000000000000000000" pitchFamily="2" charset="2"/>
              </a:rPr>
              <a:t> **</a:t>
            </a:r>
            <a:r>
              <a:rPr lang="en-US" b="1" u="none" dirty="0" err="1">
                <a:sym typeface="Wingdings" panose="05000000000000000000" pitchFamily="2" charset="2"/>
              </a:rPr>
              <a:t>Replacem</a:t>
            </a:r>
            <a:r>
              <a:rPr lang="en-US" b="0" u="none" dirty="0" err="1">
                <a:sym typeface="Wingdings" panose="05000000000000000000" pitchFamily="2" charset="2"/>
              </a:rPr>
              <a:t>.Theol</a:t>
            </a:r>
            <a:r>
              <a:rPr lang="en-US" b="1" u="none" dirty="0">
                <a:sym typeface="Wingdings" panose="05000000000000000000" pitchFamily="2" charset="2"/>
              </a:rPr>
              <a:t>.!?</a:t>
            </a:r>
          </a:p>
          <a:p>
            <a:pPr marL="171450" indent="-171450">
              <a:buFont typeface="Arial" panose="020B0604020202020204" pitchFamily="34" charset="0"/>
              <a:buChar char="•"/>
            </a:pPr>
            <a:r>
              <a:rPr lang="en-US" b="1" u="none" dirty="0">
                <a:sym typeface="Wingdings" panose="05000000000000000000" pitchFamily="2" charset="2"/>
              </a:rPr>
              <a:t>=</a:t>
            </a:r>
            <a:r>
              <a:rPr lang="en-US" b="0" u="none" dirty="0">
                <a:sym typeface="Wingdings" panose="05000000000000000000" pitchFamily="2" charset="2"/>
              </a:rPr>
              <a:t>WRONG</a:t>
            </a:r>
            <a:r>
              <a:rPr lang="en-US" b="1" u="none" dirty="0">
                <a:sym typeface="Wingdings" panose="05000000000000000000" pitchFamily="2" charset="2"/>
              </a:rPr>
              <a:t>: **</a:t>
            </a:r>
            <a:r>
              <a:rPr lang="en-US" b="1" u="sng" dirty="0">
                <a:sym typeface="Wingdings" panose="05000000000000000000" pitchFamily="2" charset="2"/>
              </a:rPr>
              <a:t>v.26</a:t>
            </a:r>
            <a:r>
              <a:rPr lang="en-US" b="1" u="none" baseline="0" dirty="0">
                <a:sym typeface="Wingdings" panose="05000000000000000000" pitchFamily="2" charset="2"/>
              </a:rPr>
              <a:t> </a:t>
            </a:r>
            <a:r>
              <a:rPr lang="en-US" b="0" u="none" baseline="0" dirty="0">
                <a:sym typeface="Wingdings" panose="05000000000000000000" pitchFamily="2" charset="2"/>
              </a:rPr>
              <a:t>Is=</a:t>
            </a:r>
            <a:r>
              <a:rPr lang="en-US" b="1" u="none" baseline="0" dirty="0">
                <a:sym typeface="Wingdings" panose="05000000000000000000" pitchFamily="2" charset="2"/>
              </a:rPr>
              <a:t>Changed </a:t>
            </a:r>
            <a:r>
              <a:rPr lang="en-US" b="1" u="none" baseline="0" dirty="0" err="1">
                <a:sym typeface="Wingdings" panose="05000000000000000000" pitchFamily="2" charset="2"/>
              </a:rPr>
              <a:t>Hrts</a:t>
            </a:r>
            <a:r>
              <a:rPr lang="en-US" b="1" u="none" baseline="0" dirty="0">
                <a:sym typeface="Wingdings" panose="05000000000000000000" pitchFamily="2" charset="2"/>
              </a:rPr>
              <a:t>  ALL </a:t>
            </a:r>
            <a:r>
              <a:rPr lang="en-US" b="0" u="none" baseline="0" dirty="0">
                <a:sym typeface="Wingdings" panose="05000000000000000000" pitchFamily="2" charset="2"/>
              </a:rPr>
              <a:t>SAVED</a:t>
            </a:r>
            <a:endParaRPr lang="en-US" b="0" u="none" dirty="0"/>
          </a:p>
        </p:txBody>
      </p:sp>
      <p:sp>
        <p:nvSpPr>
          <p:cNvPr id="4" name="Slide Number Placeholder 3"/>
          <p:cNvSpPr>
            <a:spLocks noGrp="1"/>
          </p:cNvSpPr>
          <p:nvPr>
            <p:ph type="sldNum" sz="quarter" idx="10"/>
          </p:nvPr>
        </p:nvSpPr>
        <p:spPr/>
        <p:txBody>
          <a:bodyPr/>
          <a:lstStyle/>
          <a:p>
            <a:fld id="{BC820D3C-A552-44E5-8767-06540A3513EE}" type="slidenum">
              <a:rPr lang="en-US" smtClean="0"/>
              <a:t>4</a:t>
            </a:fld>
            <a:endParaRPr lang="en-US"/>
          </a:p>
        </p:txBody>
      </p:sp>
    </p:spTree>
    <p:extLst>
      <p:ext uri="{BB962C8B-B14F-4D97-AF65-F5344CB8AC3E}">
        <p14:creationId xmlns:p14="http://schemas.microsoft.com/office/powerpoint/2010/main" val="3508539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sng" dirty="0"/>
              <a:t>“All Saved”</a:t>
            </a:r>
            <a:r>
              <a:rPr lang="en-US" b="1" u="none" dirty="0"/>
              <a:t> ~Smooth</a:t>
            </a:r>
            <a:r>
              <a:rPr lang="en-US" b="1" u="none" baseline="0" dirty="0"/>
              <a:t> </a:t>
            </a:r>
            <a:r>
              <a:rPr lang="en-US" b="1" u="none" baseline="0" dirty="0">
                <a:sym typeface="Wingdings" panose="05000000000000000000" pitchFamily="2" charset="2"/>
              </a:rPr>
              <a:t></a:t>
            </a:r>
            <a:r>
              <a:rPr lang="en-US" b="1" u="none" baseline="0" dirty="0"/>
              <a:t> “J’s TROUBLE!” </a:t>
            </a:r>
          </a:p>
          <a:p>
            <a:endParaRPr lang="en-US" b="1" u="none" baseline="0" dirty="0"/>
          </a:p>
          <a:p>
            <a:r>
              <a:rPr lang="en-US" b="1" u="none" dirty="0"/>
              <a:t>**</a:t>
            </a:r>
            <a:r>
              <a:rPr lang="en-US" b="1" u="sng" dirty="0"/>
              <a:t>Is.49</a:t>
            </a:r>
            <a:r>
              <a:rPr lang="en-US" dirty="0"/>
              <a:t>=Cool! </a:t>
            </a:r>
            <a:r>
              <a:rPr lang="en-US" dirty="0" err="1"/>
              <a:t>Amaz</a:t>
            </a:r>
            <a:r>
              <a:rPr lang="en-US" dirty="0"/>
              <a:t>! </a:t>
            </a:r>
            <a:r>
              <a:rPr lang="en-US" b="1" dirty="0" err="1"/>
              <a:t>Aftr</a:t>
            </a:r>
            <a:r>
              <a:rPr lang="en-US" b="1" dirty="0"/>
              <a:t> 2k </a:t>
            </a:r>
            <a:r>
              <a:rPr lang="en-US" b="1" dirty="0" err="1"/>
              <a:t>Yrs</a:t>
            </a:r>
            <a:r>
              <a:rPr lang="en-US" dirty="0"/>
              <a:t>! </a:t>
            </a:r>
            <a:r>
              <a:rPr lang="en-US" b="1" dirty="0"/>
              <a:t>??</a:t>
            </a:r>
            <a:r>
              <a:rPr lang="en-US" b="1" dirty="0" err="1"/>
              <a:t>Possibl</a:t>
            </a:r>
            <a:r>
              <a:rPr lang="en-US" b="1" dirty="0"/>
              <a:t>??</a:t>
            </a:r>
          </a:p>
          <a:p>
            <a:pPr marL="171450" indent="-171450">
              <a:buFont typeface="Arial" panose="020B0604020202020204" pitchFamily="34" charset="0"/>
              <a:buChar char="•"/>
            </a:pPr>
            <a:r>
              <a:rPr lang="en-US" dirty="0"/>
              <a:t>BUT: **</a:t>
            </a:r>
            <a:r>
              <a:rPr lang="en-US" b="1" u="sng" dirty="0"/>
              <a:t>v.14:</a:t>
            </a:r>
            <a:r>
              <a:rPr lang="en-US" b="0" u="none" dirty="0"/>
              <a:t> </a:t>
            </a:r>
            <a:r>
              <a:rPr lang="en-US" baseline="0" dirty="0"/>
              <a:t> ??</a:t>
            </a:r>
            <a:r>
              <a:rPr lang="en-US" b="1" baseline="0" dirty="0"/>
              <a:t>B Angry</a:t>
            </a:r>
            <a:r>
              <a:rPr lang="en-US" baseline="0" dirty="0"/>
              <a:t>?? </a:t>
            </a:r>
            <a:r>
              <a:rPr lang="en-US" baseline="0" dirty="0">
                <a:sym typeface="Wingdings" panose="05000000000000000000" pitchFamily="2" charset="2"/>
              </a:rPr>
              <a:t> “</a:t>
            </a:r>
            <a:r>
              <a:rPr lang="en-US" i="1" u="sng" baseline="0" dirty="0" err="1">
                <a:sym typeface="Wingdings" panose="05000000000000000000" pitchFamily="2" charset="2"/>
              </a:rPr>
              <a:t>G..Deserted</a:t>
            </a:r>
            <a:r>
              <a:rPr lang="en-US" baseline="0" dirty="0">
                <a:sym typeface="Wingdings" panose="05000000000000000000" pitchFamily="2" charset="2"/>
              </a:rPr>
              <a:t>” </a:t>
            </a:r>
            <a:r>
              <a:rPr lang="en-US" b="1" baseline="0" dirty="0">
                <a:sym typeface="Wingdings" panose="05000000000000000000" pitchFamily="2" charset="2"/>
              </a:rPr>
              <a:t>~Really</a:t>
            </a:r>
            <a:r>
              <a:rPr lang="en-US" baseline="0" dirty="0">
                <a:sym typeface="Wingdings" panose="05000000000000000000" pitchFamily="2" charset="2"/>
              </a:rPr>
              <a:t>! Hello??</a:t>
            </a:r>
          </a:p>
          <a:p>
            <a:pPr marL="171450" indent="-171450">
              <a:buFont typeface="Arial" panose="020B0604020202020204" pitchFamily="34" charset="0"/>
              <a:buChar char="•"/>
            </a:pPr>
            <a:r>
              <a:rPr lang="en-US" baseline="0" dirty="0">
                <a:sym typeface="Wingdings" panose="05000000000000000000" pitchFamily="2" charset="2"/>
              </a:rPr>
              <a:t>YET=Israel </a:t>
            </a:r>
            <a:r>
              <a:rPr lang="en-US" b="1" baseline="0" dirty="0">
                <a:sym typeface="Wingdings" panose="05000000000000000000" pitchFamily="2" charset="2"/>
              </a:rPr>
              <a:t>2Day</a:t>
            </a:r>
            <a:r>
              <a:rPr lang="en-US" baseline="0" dirty="0">
                <a:sym typeface="Wingdings" panose="05000000000000000000" pitchFamily="2" charset="2"/>
              </a:rPr>
              <a:t>  Most </a:t>
            </a:r>
            <a:r>
              <a:rPr lang="en-US" b="1" baseline="0" dirty="0">
                <a:sym typeface="Wingdings" panose="05000000000000000000" pitchFamily="2" charset="2"/>
              </a:rPr>
              <a:t>Atheistic</a:t>
            </a:r>
            <a:r>
              <a:rPr lang="en-US" baseline="0" dirty="0">
                <a:sym typeface="Wingdings" panose="05000000000000000000" pitchFamily="2" charset="2"/>
              </a:rPr>
              <a:t>  G=</a:t>
            </a:r>
            <a:r>
              <a:rPr lang="en-US" b="1" baseline="0" dirty="0">
                <a:sym typeface="Wingdings" panose="05000000000000000000" pitchFamily="2" charset="2"/>
              </a:rPr>
              <a:t>AMAZ!! </a:t>
            </a:r>
          </a:p>
          <a:p>
            <a:pPr marL="628650" lvl="1" indent="-171450">
              <a:buFont typeface="Arial" panose="020B0604020202020204" pitchFamily="34" charset="0"/>
              <a:buChar char="•"/>
            </a:pPr>
            <a:r>
              <a:rPr lang="en-US" b="1" baseline="0" dirty="0">
                <a:sym typeface="Wingdings" panose="05000000000000000000" pitchFamily="2" charset="2"/>
              </a:rPr>
              <a:t>??GUESS?? </a:t>
            </a:r>
            <a:r>
              <a:rPr lang="en-US" b="0" baseline="0" dirty="0">
                <a:sym typeface="Wingdings" panose="05000000000000000000" pitchFamily="2" charset="2"/>
              </a:rPr>
              <a:t>~Make</a:t>
            </a:r>
            <a:r>
              <a:rPr lang="en-US" b="1" baseline="0" dirty="0">
                <a:sym typeface="Wingdings" panose="05000000000000000000" pitchFamily="2" charset="2"/>
              </a:rPr>
              <a:t> Sense  LUK!! 2DAY!!</a:t>
            </a:r>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5</a:t>
            </a:fld>
            <a:endParaRPr lang="en-US"/>
          </a:p>
        </p:txBody>
      </p:sp>
    </p:spTree>
    <p:extLst>
      <p:ext uri="{BB962C8B-B14F-4D97-AF65-F5344CB8AC3E}">
        <p14:creationId xmlns:p14="http://schemas.microsoft.com/office/powerpoint/2010/main" val="225263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Is.43</a:t>
            </a:r>
            <a:r>
              <a:rPr lang="en-US" b="1" u="none" dirty="0"/>
              <a:t> = ~</a:t>
            </a:r>
            <a:r>
              <a:rPr lang="en-US" b="1" u="none" dirty="0" err="1"/>
              <a:t>Jst</a:t>
            </a:r>
            <a:r>
              <a:rPr lang="en-US" b="1" u="none" dirty="0"/>
              <a:t> 1x </a:t>
            </a:r>
            <a:r>
              <a:rPr lang="en-US" b="0" u="none" dirty="0">
                <a:sym typeface="Wingdings" panose="05000000000000000000" pitchFamily="2" charset="2"/>
              </a:rPr>
              <a:t> Repeats! </a:t>
            </a:r>
            <a:r>
              <a:rPr lang="en-US" b="1" u="none" dirty="0">
                <a:sym typeface="Wingdings" panose="05000000000000000000" pitchFamily="2" charset="2"/>
              </a:rPr>
              <a:t> </a:t>
            </a:r>
            <a:r>
              <a:rPr lang="en-US" b="0" i="1" u="none" dirty="0">
                <a:sym typeface="Wingdings" panose="05000000000000000000" pitchFamily="2" charset="2"/>
              </a:rPr>
              <a:t>“</a:t>
            </a:r>
            <a:r>
              <a:rPr lang="en-US" b="0" i="1" u="sng" dirty="0">
                <a:sym typeface="Wingdings" panose="05000000000000000000" pitchFamily="2" charset="2"/>
              </a:rPr>
              <a:t>East/W/N/S</a:t>
            </a:r>
            <a:r>
              <a:rPr lang="en-US" b="0" i="1" u="none" dirty="0">
                <a:sym typeface="Wingdings" panose="05000000000000000000" pitchFamily="2" charset="2"/>
              </a:rPr>
              <a:t>”</a:t>
            </a:r>
            <a:r>
              <a:rPr lang="en-US" b="1" u="none" dirty="0">
                <a:sym typeface="Wingdings" panose="05000000000000000000" pitchFamily="2" charset="2"/>
              </a:rPr>
              <a:t>=** ’48 ONLY</a:t>
            </a:r>
            <a:endParaRPr lang="en-US" b="1" u="none" dirty="0"/>
          </a:p>
          <a:p>
            <a:endParaRPr lang="en-US" b="1" u="none" dirty="0"/>
          </a:p>
          <a:p>
            <a:r>
              <a:rPr lang="en-US" b="1" u="none" dirty="0"/>
              <a:t>**</a:t>
            </a:r>
            <a:r>
              <a:rPr lang="en-US" b="0" u="none" dirty="0"/>
              <a:t>BUT:</a:t>
            </a:r>
            <a:r>
              <a:rPr lang="en-US" b="0" u="none" baseline="0" dirty="0"/>
              <a:t> </a:t>
            </a:r>
            <a:r>
              <a:rPr lang="en-US" b="1" u="sng" dirty="0"/>
              <a:t>v.8</a:t>
            </a:r>
            <a:r>
              <a:rPr lang="en-US" dirty="0"/>
              <a:t> “</a:t>
            </a:r>
            <a:r>
              <a:rPr lang="en-US" b="1" i="1" u="sng" dirty="0"/>
              <a:t>Blind..”</a:t>
            </a:r>
            <a:r>
              <a:rPr lang="en-US" dirty="0"/>
              <a:t> </a:t>
            </a:r>
            <a:r>
              <a:rPr lang="en-US" dirty="0">
                <a:sym typeface="Wingdings" panose="05000000000000000000" pitchFamily="2" charset="2"/>
              </a:rPr>
              <a:t>= </a:t>
            </a:r>
            <a:r>
              <a:rPr lang="en-US" b="0" dirty="0">
                <a:sym typeface="Wingdings" panose="05000000000000000000" pitchFamily="2" charset="2"/>
              </a:rPr>
              <a:t>Hard</a:t>
            </a:r>
            <a:r>
              <a:rPr lang="en-US" b="1" baseline="0" dirty="0">
                <a:sym typeface="Wingdings" panose="05000000000000000000" pitchFamily="2" charset="2"/>
              </a:rPr>
              <a:t> </a:t>
            </a:r>
            <a:r>
              <a:rPr lang="en-US" b="1" baseline="0" dirty="0" err="1">
                <a:sym typeface="Wingdings" panose="05000000000000000000" pitchFamily="2" charset="2"/>
              </a:rPr>
              <a:t>Hrts</a:t>
            </a:r>
            <a:r>
              <a:rPr lang="en-US" b="1" baseline="0" dirty="0">
                <a:sym typeface="Wingdings" panose="05000000000000000000" pitchFamily="2" charset="2"/>
              </a:rPr>
              <a:t> @This Time</a:t>
            </a:r>
            <a:r>
              <a:rPr lang="en-US" baseline="0" dirty="0">
                <a:sym typeface="Wingdings" panose="05000000000000000000" pitchFamily="2" charset="2"/>
              </a:rPr>
              <a:t> </a:t>
            </a:r>
            <a:r>
              <a:rPr lang="en-US" b="1" baseline="0" dirty="0">
                <a:sym typeface="Wingdings" panose="05000000000000000000" pitchFamily="2" charset="2"/>
              </a:rPr>
              <a:t>JC</a:t>
            </a:r>
            <a:r>
              <a:rPr lang="en-US" baseline="0" dirty="0">
                <a:sym typeface="Wingdings" panose="05000000000000000000" pitchFamily="2" charset="2"/>
              </a:rPr>
              <a:t> </a:t>
            </a:r>
            <a:r>
              <a:rPr lang="en-US" b="1" baseline="0" dirty="0">
                <a:sym typeface="Wingdings" panose="05000000000000000000" pitchFamily="2" charset="2"/>
              </a:rPr>
              <a:t>Quotes</a:t>
            </a:r>
          </a:p>
          <a:p>
            <a:pPr marL="171450" indent="-171450">
              <a:buFont typeface="Arial" panose="020B0604020202020204" pitchFamily="34" charset="0"/>
              <a:buChar char="•"/>
            </a:pPr>
            <a:r>
              <a:rPr lang="en-US" b="1" baseline="0" dirty="0">
                <a:sym typeface="Wingdings" panose="05000000000000000000" pitchFamily="2" charset="2"/>
              </a:rPr>
              <a:t>G=AWESOME! </a:t>
            </a:r>
            <a:r>
              <a:rPr lang="en-US" b="0" baseline="0" dirty="0" err="1">
                <a:sym typeface="Wingdings" panose="05000000000000000000" pitchFamily="2" charset="2"/>
              </a:rPr>
              <a:t>Amaz</a:t>
            </a:r>
            <a:r>
              <a:rPr lang="en-US" b="0" baseline="0" dirty="0">
                <a:sym typeface="Wingdings" panose="05000000000000000000" pitchFamily="2" charset="2"/>
              </a:rPr>
              <a:t>! </a:t>
            </a:r>
            <a:r>
              <a:rPr lang="en-US" baseline="0" dirty="0">
                <a:sym typeface="Wingdings" panose="05000000000000000000" pitchFamily="2" charset="2"/>
              </a:rPr>
              <a:t>=** </a:t>
            </a:r>
            <a:r>
              <a:rPr lang="en-US" b="1" baseline="0" dirty="0">
                <a:sym typeface="Wingdings" panose="05000000000000000000" pitchFamily="2" charset="2"/>
              </a:rPr>
              <a:t>Clear</a:t>
            </a:r>
            <a:r>
              <a:rPr lang="en-US" baseline="0" dirty="0">
                <a:sym typeface="Wingdings" panose="05000000000000000000" pitchFamily="2" charset="2"/>
              </a:rPr>
              <a:t> </a:t>
            </a:r>
            <a:r>
              <a:rPr lang="en-US" b="1" baseline="0" dirty="0">
                <a:sym typeface="Wingdings" panose="05000000000000000000" pitchFamily="2" charset="2"/>
              </a:rPr>
              <a:t>Pic</a:t>
            </a:r>
            <a:r>
              <a:rPr lang="en-US" baseline="0" dirty="0">
                <a:sym typeface="Wingdings" panose="05000000000000000000" pitchFamily="2" charset="2"/>
              </a:rPr>
              <a:t>. Israel </a:t>
            </a:r>
            <a:r>
              <a:rPr lang="en-US" b="1" baseline="0" dirty="0">
                <a:sym typeface="Wingdings" panose="05000000000000000000" pitchFamily="2" charset="2"/>
              </a:rPr>
              <a:t>2Dy</a:t>
            </a:r>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6</a:t>
            </a:fld>
            <a:endParaRPr lang="en-US"/>
          </a:p>
        </p:txBody>
      </p:sp>
    </p:spTree>
    <p:extLst>
      <p:ext uri="{BB962C8B-B14F-4D97-AF65-F5344CB8AC3E}">
        <p14:creationId xmlns:p14="http://schemas.microsoft.com/office/powerpoint/2010/main" val="3017712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“J’s </a:t>
            </a:r>
            <a:r>
              <a:rPr lang="en-US" b="1" i="1" dirty="0" err="1"/>
              <a:t>Trbl</a:t>
            </a:r>
            <a:r>
              <a:rPr lang="en-US" b="1" i="1" dirty="0"/>
              <a:t>”</a:t>
            </a:r>
            <a:r>
              <a:rPr lang="en-US" dirty="0"/>
              <a:t> = </a:t>
            </a:r>
            <a:r>
              <a:rPr lang="en-US" b="1" dirty="0" err="1"/>
              <a:t>Recurr</a:t>
            </a:r>
            <a:r>
              <a:rPr lang="en-US" dirty="0"/>
              <a:t>. O.T. </a:t>
            </a:r>
            <a:r>
              <a:rPr lang="en-US" b="1" dirty="0" err="1"/>
              <a:t>Proph</a:t>
            </a:r>
            <a:r>
              <a:rPr lang="en-US" dirty="0"/>
              <a:t> </a:t>
            </a:r>
            <a:r>
              <a:rPr lang="en-US" dirty="0">
                <a:sym typeface="Wingdings" panose="05000000000000000000" pitchFamily="2" charset="2"/>
              </a:rPr>
              <a:t> **</a:t>
            </a:r>
            <a:r>
              <a:rPr lang="en-US" baseline="0" dirty="0">
                <a:sym typeface="Wingdings" panose="05000000000000000000" pitchFamily="2" charset="2"/>
              </a:rPr>
              <a:t> “</a:t>
            </a:r>
            <a:r>
              <a:rPr lang="en-US" b="1" baseline="0" dirty="0" err="1">
                <a:sym typeface="Wingdings" panose="05000000000000000000" pitchFamily="2" charset="2"/>
              </a:rPr>
              <a:t>Tribulat</a:t>
            </a:r>
            <a:r>
              <a:rPr lang="en-US" baseline="0" dirty="0">
                <a:sym typeface="Wingdings" panose="05000000000000000000" pitchFamily="2" charset="2"/>
              </a:rPr>
              <a:t>”=</a:t>
            </a:r>
            <a:r>
              <a:rPr lang="en-US" b="1" baseline="0" dirty="0">
                <a:sym typeface="Wingdings" panose="05000000000000000000" pitchFamily="2" charset="2"/>
              </a:rPr>
              <a:t>Global</a:t>
            </a:r>
          </a:p>
          <a:p>
            <a:endParaRPr lang="en-US" b="1" dirty="0"/>
          </a:p>
          <a:p>
            <a:r>
              <a:rPr lang="en-US" dirty="0"/>
              <a:t>** </a:t>
            </a:r>
            <a:r>
              <a:rPr lang="en-US" b="1" dirty="0"/>
              <a:t>Messiah</a:t>
            </a:r>
            <a:r>
              <a:rPr lang="en-US" dirty="0"/>
              <a:t>:</a:t>
            </a:r>
            <a:r>
              <a:rPr lang="en-US" baseline="0" dirty="0"/>
              <a:t> Turns 2 </a:t>
            </a:r>
            <a:r>
              <a:rPr lang="en-US" b="1" baseline="0" dirty="0"/>
              <a:t>JC/Savior</a:t>
            </a:r>
            <a:r>
              <a:rPr lang="en-US" baseline="0" dirty="0"/>
              <a:t> </a:t>
            </a:r>
            <a:r>
              <a:rPr lang="en-US" baseline="0" dirty="0">
                <a:sym typeface="Wingdings" panose="05000000000000000000" pitchFamily="2" charset="2"/>
              </a:rPr>
              <a:t> </a:t>
            </a:r>
            <a:r>
              <a:rPr lang="en-US" b="1" baseline="0" dirty="0" err="1">
                <a:sym typeface="Wingdings" panose="05000000000000000000" pitchFamily="2" charset="2"/>
              </a:rPr>
              <a:t>Culmin</a:t>
            </a:r>
            <a:r>
              <a:rPr lang="en-US" baseline="0" dirty="0">
                <a:sym typeface="Wingdings" panose="05000000000000000000" pitchFamily="2" charset="2"/>
              </a:rPr>
              <a:t>. OT </a:t>
            </a:r>
            <a:r>
              <a:rPr lang="en-US" b="1" baseline="0" dirty="0" err="1">
                <a:sym typeface="Wingdings" panose="05000000000000000000" pitchFamily="2" charset="2"/>
              </a:rPr>
              <a:t>Proph</a:t>
            </a:r>
            <a:endParaRPr lang="en-US" b="1" dirty="0"/>
          </a:p>
          <a:p>
            <a:r>
              <a:rPr lang="en-US" dirty="0"/>
              <a:t>** @</a:t>
            </a:r>
            <a:r>
              <a:rPr lang="en-US" b="1" dirty="0"/>
              <a:t>Center</a:t>
            </a:r>
            <a:r>
              <a:rPr lang="en-US" dirty="0"/>
              <a:t>: 1) </a:t>
            </a:r>
            <a:r>
              <a:rPr lang="en-US" b="1" dirty="0"/>
              <a:t>Political</a:t>
            </a:r>
            <a:r>
              <a:rPr lang="en-US" dirty="0"/>
              <a:t> Conflict 2) </a:t>
            </a:r>
            <a:r>
              <a:rPr lang="en-US" b="1" dirty="0"/>
              <a:t>Spiritual </a:t>
            </a:r>
            <a:r>
              <a:rPr lang="en-US" b="0" dirty="0" err="1"/>
              <a:t>Reviv</a:t>
            </a:r>
            <a:r>
              <a:rPr lang="en-US" b="1" dirty="0"/>
              <a:t>.</a:t>
            </a:r>
          </a:p>
          <a:p>
            <a:r>
              <a:rPr lang="en-US" b="1" dirty="0"/>
              <a:t>** =Rev.7 </a:t>
            </a:r>
            <a:r>
              <a:rPr lang="en-US" b="1" dirty="0">
                <a:sym typeface="Wingdings" panose="05000000000000000000" pitchFamily="2" charset="2"/>
              </a:rPr>
              <a:t>= Pivotal </a:t>
            </a:r>
            <a:r>
              <a:rPr lang="en-US" b="0" dirty="0" err="1">
                <a:sym typeface="Wingdings" panose="05000000000000000000" pitchFamily="2" charset="2"/>
              </a:rPr>
              <a:t>Ch</a:t>
            </a:r>
            <a:r>
              <a:rPr lang="en-US" b="0" dirty="0">
                <a:sym typeface="Wingdings" panose="05000000000000000000" pitchFamily="2" charset="2"/>
              </a:rPr>
              <a:t>  Now </a:t>
            </a:r>
            <a:r>
              <a:rPr lang="en-US" b="1" dirty="0">
                <a:sym typeface="Wingdings" panose="05000000000000000000" pitchFamily="2" charset="2"/>
              </a:rPr>
              <a:t>Israel=</a:t>
            </a:r>
            <a:r>
              <a:rPr lang="en-US" b="1" dirty="0" err="1">
                <a:sym typeface="Wingdings" panose="05000000000000000000" pitchFamily="2" charset="2"/>
              </a:rPr>
              <a:t>Centr</a:t>
            </a:r>
            <a:r>
              <a:rPr lang="en-US" b="1" dirty="0">
                <a:sym typeface="Wingdings" panose="05000000000000000000" pitchFamily="2" charset="2"/>
              </a:rPr>
              <a:t> Stage</a:t>
            </a:r>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7</a:t>
            </a:fld>
            <a:endParaRPr lang="en-US"/>
          </a:p>
        </p:txBody>
      </p:sp>
    </p:spTree>
    <p:extLst>
      <p:ext uri="{BB962C8B-B14F-4D97-AF65-F5344CB8AC3E}">
        <p14:creationId xmlns:p14="http://schemas.microsoft.com/office/powerpoint/2010/main" val="372927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Rev.4</a:t>
            </a:r>
            <a:r>
              <a:rPr lang="en-US" dirty="0"/>
              <a:t>=</a:t>
            </a:r>
            <a:r>
              <a:rPr lang="en-US" dirty="0" err="1"/>
              <a:t>Aftr</a:t>
            </a:r>
            <a:r>
              <a:rPr lang="en-US" baseline="0" dirty="0"/>
              <a:t> </a:t>
            </a:r>
            <a:r>
              <a:rPr lang="en-US" b="1" baseline="0" dirty="0"/>
              <a:t>3 </a:t>
            </a:r>
            <a:r>
              <a:rPr lang="en-US" b="1" baseline="0" dirty="0" err="1"/>
              <a:t>Ch</a:t>
            </a:r>
            <a:r>
              <a:rPr lang="en-US" baseline="0" dirty="0" err="1"/>
              <a:t>’s</a:t>
            </a:r>
            <a:r>
              <a:rPr lang="en-US" baseline="0" dirty="0"/>
              <a:t> re: CHRCH </a:t>
            </a:r>
            <a:r>
              <a:rPr lang="en-US" baseline="0" dirty="0">
                <a:sym typeface="Wingdings" panose="05000000000000000000" pitchFamily="2" charset="2"/>
              </a:rPr>
              <a:t> **</a:t>
            </a:r>
            <a:r>
              <a:rPr lang="en-US" b="1" baseline="0" dirty="0">
                <a:sym typeface="Wingdings" panose="05000000000000000000" pitchFamily="2" charset="2"/>
              </a:rPr>
              <a:t>24 </a:t>
            </a:r>
            <a:r>
              <a:rPr lang="en-US" b="1" baseline="0" dirty="0" err="1">
                <a:sym typeface="Wingdings" panose="05000000000000000000" pitchFamily="2" charset="2"/>
              </a:rPr>
              <a:t>Eld</a:t>
            </a:r>
            <a:r>
              <a:rPr lang="en-US" b="1" baseline="0" dirty="0">
                <a:sym typeface="Wingdings" panose="05000000000000000000" pitchFamily="2" charset="2"/>
              </a:rPr>
              <a:t>=?? </a:t>
            </a:r>
          </a:p>
          <a:p>
            <a:pPr marL="171450" indent="-171450">
              <a:buFont typeface="Arial" panose="020B0604020202020204" pitchFamily="34" charset="0"/>
              <a:buChar char="•"/>
            </a:pPr>
            <a:r>
              <a:rPr lang="en-US" b="1" baseline="0" dirty="0">
                <a:sym typeface="Wingdings" panose="05000000000000000000" pitchFamily="2" charset="2"/>
              </a:rPr>
              <a:t>12 Tribes/Disciples</a:t>
            </a:r>
            <a:r>
              <a:rPr lang="en-US" baseline="0" dirty="0">
                <a:sym typeface="Wingdings" panose="05000000000000000000" pitchFamily="2" charset="2"/>
              </a:rPr>
              <a:t>=Obvious, </a:t>
            </a:r>
            <a:r>
              <a:rPr lang="en-US" b="1" baseline="0" dirty="0">
                <a:sym typeface="Wingdings" panose="05000000000000000000" pitchFamily="2" charset="2"/>
              </a:rPr>
              <a:t>~Angels</a:t>
            </a:r>
          </a:p>
          <a:p>
            <a:pPr marL="0" indent="0">
              <a:buFont typeface="Arial" panose="020B0604020202020204" pitchFamily="34" charset="0"/>
              <a:buNone/>
            </a:pPr>
            <a:endParaRPr lang="en-US" b="1" baseline="0" dirty="0">
              <a:sym typeface="Wingdings" panose="05000000000000000000" pitchFamily="2" charset="2"/>
            </a:endParaRPr>
          </a:p>
          <a:p>
            <a:pPr marL="0" indent="0">
              <a:buFont typeface="Arial" panose="020B0604020202020204" pitchFamily="34" charset="0"/>
              <a:buNone/>
            </a:pPr>
            <a:r>
              <a:rPr lang="en-US" b="1" baseline="0" dirty="0">
                <a:sym typeface="Wingdings" panose="05000000000000000000" pitchFamily="2" charset="2"/>
              </a:rPr>
              <a:t>“Crowns” = </a:t>
            </a:r>
            <a:r>
              <a:rPr lang="en-US" b="0" baseline="0" dirty="0">
                <a:sym typeface="Wingdings" panose="05000000000000000000" pitchFamily="2" charset="2"/>
              </a:rPr>
              <a:t>Rewards</a:t>
            </a:r>
            <a:r>
              <a:rPr lang="en-US" b="1" baseline="0" dirty="0">
                <a:sym typeface="Wingdings" panose="05000000000000000000" pitchFamily="2" charset="2"/>
              </a:rPr>
              <a:t>  Selfish? </a:t>
            </a:r>
            <a:r>
              <a:rPr lang="en-US" b="0" baseline="0" dirty="0">
                <a:sym typeface="Wingdings" panose="05000000000000000000" pitchFamily="2" charset="2"/>
              </a:rPr>
              <a:t>NO</a:t>
            </a:r>
            <a:r>
              <a:rPr lang="en-US" b="1" baseline="0" dirty="0">
                <a:sym typeface="Wingdings" panose="05000000000000000000" pitchFamily="2" charset="2"/>
              </a:rPr>
              <a:t> </a:t>
            </a:r>
            <a:r>
              <a:rPr lang="en-US" b="0" baseline="0" dirty="0">
                <a:sym typeface="Wingdings" panose="05000000000000000000" pitchFamily="2" charset="2"/>
              </a:rPr>
              <a:t></a:t>
            </a:r>
            <a:r>
              <a:rPr lang="en-US" b="1" baseline="0" dirty="0">
                <a:sym typeface="Wingdings" panose="05000000000000000000" pitchFamily="2" charset="2"/>
              </a:rPr>
              <a:t> **</a:t>
            </a:r>
            <a:r>
              <a:rPr lang="en-US" b="1" u="sng" baseline="0" dirty="0">
                <a:sym typeface="Wingdings" panose="05000000000000000000" pitchFamily="2" charset="2"/>
              </a:rPr>
              <a:t>v10</a:t>
            </a:r>
            <a:r>
              <a:rPr lang="en-US" b="1" baseline="0" dirty="0">
                <a:sym typeface="Wingdings" panose="05000000000000000000" pitchFamily="2" charset="2"/>
              </a:rPr>
              <a:t>f</a:t>
            </a:r>
          </a:p>
          <a:p>
            <a:pPr marL="171450" indent="-171450">
              <a:buFont typeface="Arial" panose="020B0604020202020204" pitchFamily="34" charset="0"/>
              <a:buChar char="•"/>
            </a:pPr>
            <a:r>
              <a:rPr lang="en-US" b="0" baseline="0" dirty="0" err="1">
                <a:sym typeface="Wingdings" panose="05000000000000000000" pitchFamily="2" charset="2"/>
              </a:rPr>
              <a:t>Hvn</a:t>
            </a:r>
            <a:r>
              <a:rPr lang="en-US" b="0" baseline="0" dirty="0">
                <a:sym typeface="Wingdings" panose="05000000000000000000" pitchFamily="2" charset="2"/>
              </a:rPr>
              <a:t> &amp;</a:t>
            </a:r>
            <a:r>
              <a:rPr lang="en-US" b="1" baseline="0" dirty="0">
                <a:sym typeface="Wingdings" panose="05000000000000000000" pitchFamily="2" charset="2"/>
              </a:rPr>
              <a:t> G’s Throne = Love/Share, </a:t>
            </a:r>
          </a:p>
          <a:p>
            <a:pPr marL="628650" lvl="1" indent="-171450">
              <a:buFont typeface="Arial" panose="020B0604020202020204" pitchFamily="34" charset="0"/>
              <a:buChar char="•"/>
            </a:pPr>
            <a:r>
              <a:rPr lang="en-US" b="1" baseline="0" dirty="0">
                <a:sym typeface="Wingdings" panose="05000000000000000000" pitchFamily="2" charset="2"/>
              </a:rPr>
              <a:t>~SELF/</a:t>
            </a:r>
            <a:r>
              <a:rPr lang="en-US" b="1" baseline="0" dirty="0" err="1">
                <a:sym typeface="Wingdings" panose="05000000000000000000" pitchFamily="2" charset="2"/>
              </a:rPr>
              <a:t>Competit</a:t>
            </a:r>
            <a:r>
              <a:rPr lang="en-US" b="1" baseline="0" dirty="0">
                <a:sym typeface="Wingdings" panose="05000000000000000000" pitchFamily="2" charset="2"/>
              </a:rPr>
              <a:t>=</a:t>
            </a:r>
            <a:r>
              <a:rPr lang="en-US" b="1" baseline="0" dirty="0" err="1">
                <a:sym typeface="Wingdings" panose="05000000000000000000" pitchFamily="2" charset="2"/>
              </a:rPr>
              <a:t>Grt.Trib</a:t>
            </a:r>
            <a:r>
              <a:rPr lang="en-US" b="1" baseline="0" dirty="0">
                <a:sym typeface="Wingdings" panose="05000000000000000000" pitchFamily="2" charset="2"/>
              </a:rPr>
              <a:t>…</a:t>
            </a:r>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8</a:t>
            </a:fld>
            <a:endParaRPr lang="en-US"/>
          </a:p>
        </p:txBody>
      </p:sp>
    </p:spTree>
    <p:extLst>
      <p:ext uri="{BB962C8B-B14F-4D97-AF65-F5344CB8AC3E}">
        <p14:creationId xmlns:p14="http://schemas.microsoft.com/office/powerpoint/2010/main" val="147417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Rev.5</a:t>
            </a:r>
            <a:r>
              <a:rPr lang="en-US" baseline="0" dirty="0"/>
              <a:t> = </a:t>
            </a:r>
            <a:r>
              <a:rPr lang="en-US" dirty="0"/>
              <a:t>BOOK = </a:t>
            </a:r>
            <a:r>
              <a:rPr lang="en-US" b="1" dirty="0"/>
              <a:t>WOG</a:t>
            </a:r>
            <a:r>
              <a:rPr lang="en-US" b="1" dirty="0">
                <a:sym typeface="Wingdings" panose="05000000000000000000" pitchFamily="2" charset="2"/>
              </a:rPr>
              <a:t></a:t>
            </a:r>
            <a:r>
              <a:rPr lang="en-US" b="1" baseline="0" dirty="0">
                <a:sym typeface="Wingdings" panose="05000000000000000000" pitchFamily="2" charset="2"/>
              </a:rPr>
              <a:t> ?Worthy?</a:t>
            </a:r>
            <a:r>
              <a:rPr lang="en-US" baseline="0" dirty="0">
                <a:sym typeface="Wingdings" panose="05000000000000000000" pitchFamily="2" charset="2"/>
              </a:rPr>
              <a:t>  </a:t>
            </a:r>
            <a:r>
              <a:rPr lang="en-US" b="1" baseline="0" dirty="0">
                <a:sym typeface="Wingdings" panose="05000000000000000000" pitchFamily="2" charset="2"/>
              </a:rPr>
              <a:t>JC</a:t>
            </a:r>
            <a:r>
              <a:rPr lang="en-US" baseline="0" dirty="0">
                <a:sym typeface="Wingdings" panose="05000000000000000000" pitchFamily="2" charset="2"/>
              </a:rPr>
              <a:t>/Lamb</a:t>
            </a:r>
          </a:p>
          <a:p>
            <a:endParaRPr lang="en-US" baseline="0" dirty="0">
              <a:sym typeface="Wingdings" panose="05000000000000000000" pitchFamily="2" charset="2"/>
            </a:endParaRPr>
          </a:p>
          <a:p>
            <a:r>
              <a:rPr lang="en-US" b="1" u="none" baseline="0" dirty="0">
                <a:sym typeface="Wingdings" panose="05000000000000000000" pitchFamily="2" charset="2"/>
              </a:rPr>
              <a:t>**</a:t>
            </a:r>
            <a:r>
              <a:rPr lang="en-US" b="1" u="sng" baseline="0" dirty="0">
                <a:sym typeface="Wingdings" panose="05000000000000000000" pitchFamily="2" charset="2"/>
              </a:rPr>
              <a:t>Rev.6</a:t>
            </a:r>
            <a:r>
              <a:rPr lang="en-US" baseline="0" dirty="0">
                <a:sym typeface="Wingdings" panose="05000000000000000000" pitchFamily="2" charset="2"/>
              </a:rPr>
              <a:t> = </a:t>
            </a:r>
            <a:r>
              <a:rPr lang="en-US" b="1" baseline="0" dirty="0">
                <a:sym typeface="Wingdings" panose="05000000000000000000" pitchFamily="2" charset="2"/>
              </a:rPr>
              <a:t>SEALS</a:t>
            </a:r>
            <a:r>
              <a:rPr lang="en-US" baseline="0" dirty="0">
                <a:sym typeface="Wingdings" panose="05000000000000000000" pitchFamily="2" charset="2"/>
              </a:rPr>
              <a:t>  </a:t>
            </a:r>
            <a:r>
              <a:rPr lang="en-US" b="1" baseline="0" dirty="0">
                <a:sym typeface="Wingdings" panose="05000000000000000000" pitchFamily="2" charset="2"/>
              </a:rPr>
              <a:t>** 4 Horse Men </a:t>
            </a:r>
            <a:r>
              <a:rPr lang="en-US" baseline="0" dirty="0">
                <a:sym typeface="Wingdings" panose="05000000000000000000" pitchFamily="2" charset="2"/>
              </a:rPr>
              <a:t>= TROUBLE!!</a:t>
            </a:r>
          </a:p>
          <a:p>
            <a:pPr marL="171450" indent="-171450">
              <a:buFont typeface="Arial" panose="020B0604020202020204" pitchFamily="34" charset="0"/>
              <a:buChar char="•"/>
            </a:pPr>
            <a:r>
              <a:rPr lang="en-US" baseline="0" dirty="0">
                <a:sym typeface="Wingdings" panose="05000000000000000000" pitchFamily="2" charset="2"/>
              </a:rPr>
              <a:t>Lit. </a:t>
            </a:r>
            <a:r>
              <a:rPr lang="en-US" b="1" baseline="0" dirty="0">
                <a:sym typeface="Wingdings" panose="05000000000000000000" pitchFamily="2" charset="2"/>
              </a:rPr>
              <a:t>BILLIONS</a:t>
            </a:r>
            <a:r>
              <a:rPr lang="en-US" baseline="0" dirty="0">
                <a:sym typeface="Wingdings" panose="05000000000000000000" pitchFamily="2" charset="2"/>
              </a:rPr>
              <a:t> Die  ** </a:t>
            </a:r>
            <a:r>
              <a:rPr lang="en-US" b="1" u="sng" baseline="0" dirty="0">
                <a:sym typeface="Wingdings" panose="05000000000000000000" pitchFamily="2" charset="2"/>
              </a:rPr>
              <a:t>v.12f</a:t>
            </a:r>
            <a:r>
              <a:rPr lang="en-US" baseline="0" dirty="0">
                <a:sym typeface="Wingdings" panose="05000000000000000000" pitchFamily="2" charset="2"/>
              </a:rPr>
              <a:t> = </a:t>
            </a:r>
            <a:r>
              <a:rPr lang="en-US" b="1" baseline="0" dirty="0">
                <a:sym typeface="Wingdings" panose="05000000000000000000" pitchFamily="2" charset="2"/>
              </a:rPr>
              <a:t>Real</a:t>
            </a:r>
            <a:r>
              <a:rPr lang="en-US" baseline="0" dirty="0">
                <a:sym typeface="Wingdings" panose="05000000000000000000" pitchFamily="2" charset="2"/>
              </a:rPr>
              <a:t> </a:t>
            </a:r>
            <a:r>
              <a:rPr lang="en-US" b="1" baseline="0" dirty="0">
                <a:sym typeface="Wingdings" panose="05000000000000000000" pitchFamily="2" charset="2"/>
              </a:rPr>
              <a:t>2Day</a:t>
            </a:r>
          </a:p>
          <a:p>
            <a:endParaRPr lang="en-US" dirty="0"/>
          </a:p>
        </p:txBody>
      </p:sp>
      <p:sp>
        <p:nvSpPr>
          <p:cNvPr id="4" name="Slide Number Placeholder 3"/>
          <p:cNvSpPr>
            <a:spLocks noGrp="1"/>
          </p:cNvSpPr>
          <p:nvPr>
            <p:ph type="sldNum" sz="quarter" idx="10"/>
          </p:nvPr>
        </p:nvSpPr>
        <p:spPr/>
        <p:txBody>
          <a:bodyPr/>
          <a:lstStyle/>
          <a:p>
            <a:fld id="{BC820D3C-A552-44E5-8767-06540A3513EE}" type="slidenum">
              <a:rPr lang="en-US" smtClean="0"/>
              <a:t>9</a:t>
            </a:fld>
            <a:endParaRPr lang="en-US"/>
          </a:p>
        </p:txBody>
      </p:sp>
    </p:spTree>
    <p:extLst>
      <p:ext uri="{BB962C8B-B14F-4D97-AF65-F5344CB8AC3E}">
        <p14:creationId xmlns:p14="http://schemas.microsoft.com/office/powerpoint/2010/main" val="311798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During WORSE </a:t>
            </a:r>
            <a:r>
              <a:rPr lang="en-US" dirty="0"/>
              <a:t>Time on Earth, </a:t>
            </a:r>
            <a:r>
              <a:rPr lang="en-US" b="1" dirty="0"/>
              <a:t>G=Plan 2 SAVE</a:t>
            </a:r>
          </a:p>
          <a:p>
            <a:endParaRPr lang="en-US" b="1" dirty="0"/>
          </a:p>
          <a:p>
            <a:r>
              <a:rPr lang="en-US" b="1" dirty="0"/>
              <a:t>** </a:t>
            </a:r>
            <a:r>
              <a:rPr lang="en-US" b="1" u="sng" dirty="0"/>
              <a:t>7:1ff </a:t>
            </a:r>
            <a:r>
              <a:rPr lang="en-US" b="0" i="1" u="sng" dirty="0"/>
              <a:t>“4 Corners”</a:t>
            </a:r>
            <a:r>
              <a:rPr lang="en-US" b="1" dirty="0"/>
              <a:t> = GLOBAL Unrest</a:t>
            </a:r>
          </a:p>
          <a:p>
            <a:pPr marL="171450" indent="-171450">
              <a:buFont typeface="Arial" panose="020B0604020202020204" pitchFamily="34" charset="0"/>
              <a:buChar char="•"/>
            </a:pPr>
            <a:r>
              <a:rPr lang="en-US" b="1" dirty="0"/>
              <a:t>“</a:t>
            </a:r>
            <a:r>
              <a:rPr lang="en-US" b="0" i="1" u="sng" dirty="0"/>
              <a:t>4 Winds</a:t>
            </a:r>
            <a:r>
              <a:rPr lang="en-US" b="1" dirty="0"/>
              <a:t>” =Destruction</a:t>
            </a:r>
            <a:r>
              <a:rPr lang="en-US" b="1" baseline="0" dirty="0"/>
              <a:t> </a:t>
            </a:r>
            <a:r>
              <a:rPr lang="en-US" b="1" baseline="0" dirty="0">
                <a:sym typeface="Wingdings" panose="05000000000000000000" pitchFamily="2" charset="2"/>
              </a:rPr>
              <a:t> </a:t>
            </a:r>
            <a:r>
              <a:rPr lang="en-US" b="1" dirty="0"/>
              <a:t>“Perfect Storm”</a:t>
            </a:r>
          </a:p>
          <a:p>
            <a:pPr marL="171450" indent="-171450">
              <a:buFont typeface="Arial" panose="020B0604020202020204" pitchFamily="34" charset="0"/>
              <a:buChar char="•"/>
            </a:pPr>
            <a:r>
              <a:rPr lang="en-US" b="0" i="1" u="sng" dirty="0"/>
              <a:t>“Do not harm…”</a:t>
            </a:r>
            <a:r>
              <a:rPr lang="en-US" b="0" dirty="0"/>
              <a:t> = </a:t>
            </a:r>
            <a:r>
              <a:rPr lang="en-US" b="1" dirty="0"/>
              <a:t>REWIND</a:t>
            </a:r>
            <a:r>
              <a:rPr lang="en-US" b="0" dirty="0"/>
              <a:t>,</a:t>
            </a:r>
            <a:r>
              <a:rPr lang="en-US" b="0" baseline="0" dirty="0"/>
              <a:t> b4 Billions Die</a:t>
            </a:r>
          </a:p>
          <a:p>
            <a:pPr marL="171450" indent="-171450">
              <a:buFont typeface="Arial" panose="020B0604020202020204" pitchFamily="34" charset="0"/>
              <a:buChar char="•"/>
            </a:pPr>
            <a:r>
              <a:rPr lang="en-US" b="0" baseline="0" dirty="0"/>
              <a:t>“</a:t>
            </a:r>
            <a:r>
              <a:rPr lang="en-US" b="0" i="1" u="sng" baseline="0" dirty="0"/>
              <a:t>Seal…foreheads</a:t>
            </a:r>
            <a:r>
              <a:rPr lang="en-US" b="0" baseline="0" dirty="0"/>
              <a:t>” = </a:t>
            </a:r>
            <a:r>
              <a:rPr lang="en-US" b="1" baseline="0" dirty="0"/>
              <a:t>H.S.</a:t>
            </a:r>
            <a:r>
              <a:rPr lang="en-US" b="0" baseline="0" dirty="0"/>
              <a:t> </a:t>
            </a:r>
            <a:r>
              <a:rPr lang="en-US" b="0" baseline="0" dirty="0">
                <a:sym typeface="Wingdings" panose="05000000000000000000" pitchFamily="2" charset="2"/>
              </a:rPr>
              <a:t></a:t>
            </a:r>
            <a:r>
              <a:rPr lang="en-US" b="0" baseline="0" dirty="0"/>
              <a:t> </a:t>
            </a:r>
            <a:r>
              <a:rPr lang="en-US" b="1" i="1" u="sng" baseline="0" dirty="0"/>
              <a:t>“Mind…JC”</a:t>
            </a:r>
            <a:r>
              <a:rPr lang="en-US" b="0" baseline="0" dirty="0"/>
              <a:t> </a:t>
            </a:r>
          </a:p>
          <a:p>
            <a:pPr marL="628650" lvl="1" indent="-171450">
              <a:buFont typeface="Arial" panose="020B0604020202020204" pitchFamily="34" charset="0"/>
              <a:buChar char="•"/>
            </a:pPr>
            <a:r>
              <a:rPr lang="en-US" b="0" baseline="0" dirty="0"/>
              <a:t>= </a:t>
            </a:r>
            <a:r>
              <a:rPr lang="en-US" b="1" baseline="0" dirty="0"/>
              <a:t>U &amp; I </a:t>
            </a:r>
            <a:r>
              <a:rPr lang="en-US" b="1" baseline="0" dirty="0">
                <a:sym typeface="Wingdings" panose="05000000000000000000" pitchFamily="2" charset="2"/>
              </a:rPr>
              <a:t> </a:t>
            </a:r>
            <a:r>
              <a:rPr lang="en-US" b="1" baseline="0" dirty="0" err="1">
                <a:sym typeface="Wingdings" panose="05000000000000000000" pitchFamily="2" charset="2"/>
              </a:rPr>
              <a:t>HS&amp;Mind</a:t>
            </a:r>
            <a:r>
              <a:rPr lang="en-US" b="1" baseline="0" dirty="0">
                <a:sym typeface="Wingdings" panose="05000000000000000000" pitchFamily="2" charset="2"/>
              </a:rPr>
              <a:t> =PRIVIL! PWR!! 2Dy!!</a:t>
            </a:r>
            <a:endParaRPr lang="en-US" b="1" dirty="0"/>
          </a:p>
        </p:txBody>
      </p:sp>
      <p:sp>
        <p:nvSpPr>
          <p:cNvPr id="4" name="Slide Number Placeholder 3"/>
          <p:cNvSpPr>
            <a:spLocks noGrp="1"/>
          </p:cNvSpPr>
          <p:nvPr>
            <p:ph type="sldNum" sz="quarter" idx="10"/>
          </p:nvPr>
        </p:nvSpPr>
        <p:spPr/>
        <p:txBody>
          <a:bodyPr/>
          <a:lstStyle/>
          <a:p>
            <a:fld id="{BC820D3C-A552-44E5-8767-06540A3513EE}" type="slidenum">
              <a:rPr lang="en-US" smtClean="0"/>
              <a:t>10</a:t>
            </a:fld>
            <a:endParaRPr lang="en-US"/>
          </a:p>
        </p:txBody>
      </p:sp>
    </p:spTree>
    <p:extLst>
      <p:ext uri="{BB962C8B-B14F-4D97-AF65-F5344CB8AC3E}">
        <p14:creationId xmlns:p14="http://schemas.microsoft.com/office/powerpoint/2010/main" val="2026715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87228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197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8652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6641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1688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3719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165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89240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2041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9370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1564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186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6216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42683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59813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35693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1452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4/2/2016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761853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7.png"/><Relationship Id="rId7" Type="http://schemas.openxmlformats.org/officeDocument/2006/relationships/diagramColors" Target="../diagrams/colors18.xml"/><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scene3d>
              <a:camera prst="orthographicFront"/>
              <a:lightRig rig="threePt" dir="t"/>
            </a:scene3d>
            <a:sp3d extrusionH="57150">
              <a:bevelT w="38100" h="38100"/>
            </a:sp3d>
          </a:bodyPr>
          <a:lstStyle/>
          <a:p>
            <a:r>
              <a:rPr lang="en-US" sz="8800" b="1" cap="none" spc="50" dirty="0">
                <a:ln w="9525" cmpd="sng">
                  <a:solidFill>
                    <a:schemeClr val="accent1"/>
                  </a:solidFill>
                  <a:prstDash val="solid"/>
                </a:ln>
                <a:solidFill>
                  <a:srgbClr val="70AD47">
                    <a:tint val="1000"/>
                  </a:srgbClr>
                </a:solidFill>
                <a:effectLst>
                  <a:glow rad="38100">
                    <a:schemeClr val="accent1">
                      <a:alpha val="40000"/>
                    </a:schemeClr>
                  </a:glow>
                </a:effectLst>
              </a:rPr>
              <a:t>Provision</a:t>
            </a:r>
            <a:endParaRPr lang="en-US" dirty="0"/>
          </a:p>
        </p:txBody>
      </p:sp>
      <p:sp>
        <p:nvSpPr>
          <p:cNvPr id="3" name="Subtitle 2"/>
          <p:cNvSpPr>
            <a:spLocks noGrp="1"/>
          </p:cNvSpPr>
          <p:nvPr>
            <p:ph type="subTitle" idx="1"/>
          </p:nvPr>
        </p:nvSpPr>
        <p:spPr/>
        <p:txBody>
          <a:bodyPr/>
          <a:lstStyle/>
          <a:p>
            <a:r>
              <a:rPr lang="en-US" dirty="0"/>
              <a:t>Revelation 7</a:t>
            </a:r>
          </a:p>
        </p:txBody>
      </p:sp>
    </p:spTree>
    <p:extLst>
      <p:ext uri="{BB962C8B-B14F-4D97-AF65-F5344CB8AC3E}">
        <p14:creationId xmlns:p14="http://schemas.microsoft.com/office/powerpoint/2010/main" val="170492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74" y="609601"/>
            <a:ext cx="3680885" cy="1371600"/>
          </a:xfrm>
        </p:spPr>
        <p:txBody>
          <a:bodyPr>
            <a:normAutofit/>
          </a:bodyPr>
          <a:lstStyle/>
          <a:p>
            <a:r>
              <a:rPr lang="en-US"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7</a:t>
            </a:r>
          </a:p>
        </p:txBody>
      </p:sp>
      <p:sp>
        <p:nvSpPr>
          <p:cNvPr id="4" name="Content Placeholder 3"/>
          <p:cNvSpPr>
            <a:spLocks noGrp="1"/>
          </p:cNvSpPr>
          <p:nvPr>
            <p:ph idx="1"/>
          </p:nvPr>
        </p:nvSpPr>
        <p:spPr>
          <a:xfrm>
            <a:off x="4648201" y="909852"/>
            <a:ext cx="7252647" cy="5181600"/>
          </a:xfrm>
        </p:spPr>
        <p:txBody>
          <a:bodyPr anchor="t">
            <a:noAutofit/>
          </a:bodyPr>
          <a:lstStyle/>
          <a:p>
            <a:pPr marL="0" indent="0">
              <a:buNone/>
            </a:pPr>
            <a:r>
              <a:rPr lang="en-US" sz="2800" i="1" dirty="0"/>
              <a:t>Revelation 7:1-3 (NASB) </a:t>
            </a:r>
            <a:r>
              <a:rPr lang="en-US" sz="2800" dirty="0"/>
              <a:t> After this I saw four angels standing at the </a:t>
            </a:r>
            <a:r>
              <a:rPr lang="en-US" sz="2800" b="1" u="sng" dirty="0"/>
              <a:t>four corners</a:t>
            </a:r>
            <a:r>
              <a:rPr lang="en-US" sz="2800" dirty="0"/>
              <a:t> of the earth, holding back the </a:t>
            </a:r>
            <a:r>
              <a:rPr lang="en-US" sz="2800" b="1" u="sng" dirty="0"/>
              <a:t>four winds</a:t>
            </a:r>
            <a:r>
              <a:rPr lang="en-US" sz="2800" dirty="0"/>
              <a:t> of the earth, so that no wind would blow on the earth or on the sea or on any tree.  And I saw another angel ascending from the rising of the sun, having the seal of the living God; and he cried out with a loud voice to the four angels to whom it was granted to harm the earth and the sea,  saying, “</a:t>
            </a:r>
            <a:r>
              <a:rPr lang="en-US" sz="2800" b="1" u="sng" dirty="0"/>
              <a:t>Do not harm</a:t>
            </a:r>
            <a:r>
              <a:rPr lang="en-US" sz="2800" dirty="0"/>
              <a:t> the earth or the sea or the trees until we have </a:t>
            </a:r>
            <a:r>
              <a:rPr lang="en-US" sz="2800" b="1" u="sng" dirty="0"/>
              <a:t>sealed</a:t>
            </a:r>
            <a:r>
              <a:rPr lang="en-US" sz="2800" dirty="0"/>
              <a:t> the bond-servants of our God on their </a:t>
            </a:r>
            <a:r>
              <a:rPr lang="en-US" sz="2800" b="1" u="sng" dirty="0"/>
              <a:t>foreheads</a:t>
            </a:r>
            <a:r>
              <a:rPr lang="en-US" sz="2800" dirty="0"/>
              <a:t>.”</a:t>
            </a:r>
          </a:p>
        </p:txBody>
      </p:sp>
      <p:graphicFrame>
        <p:nvGraphicFramePr>
          <p:cNvPr id="6" name="Diagram 5"/>
          <p:cNvGraphicFramePr/>
          <p:nvPr>
            <p:extLst>
              <p:ext uri="{D42A27DB-BD31-4B8C-83A1-F6EECF244321}">
                <p14:modId xmlns:p14="http://schemas.microsoft.com/office/powerpoint/2010/main" val="2131785647"/>
              </p:ext>
            </p:extLst>
          </p:nvPr>
        </p:nvGraphicFramePr>
        <p:xfrm>
          <a:off x="838200" y="2133600"/>
          <a:ext cx="3680885" cy="4171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5998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74" y="609601"/>
            <a:ext cx="3680885" cy="1371600"/>
          </a:xfrm>
        </p:spPr>
        <p:txBody>
          <a:bodyPr>
            <a:normAutofit/>
          </a:bodyPr>
          <a:lstStyle/>
          <a:p>
            <a:r>
              <a:rPr lang="en-US"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7</a:t>
            </a:r>
          </a:p>
        </p:txBody>
      </p:sp>
      <p:sp>
        <p:nvSpPr>
          <p:cNvPr id="4" name="Content Placeholder 3"/>
          <p:cNvSpPr>
            <a:spLocks noGrp="1"/>
          </p:cNvSpPr>
          <p:nvPr>
            <p:ph idx="1"/>
          </p:nvPr>
        </p:nvSpPr>
        <p:spPr>
          <a:xfrm>
            <a:off x="4639911" y="500419"/>
            <a:ext cx="7252647" cy="5181600"/>
          </a:xfrm>
        </p:spPr>
        <p:txBody>
          <a:bodyPr anchor="t">
            <a:noAutofit/>
          </a:bodyPr>
          <a:lstStyle/>
          <a:p>
            <a:pPr marL="0" indent="0">
              <a:buNone/>
            </a:pPr>
            <a:r>
              <a:rPr lang="en-US" sz="2800" i="1" dirty="0"/>
              <a:t>Revelation 7:4-8 (NASB) </a:t>
            </a:r>
            <a:r>
              <a:rPr lang="en-US" sz="2800" dirty="0"/>
              <a:t> And I heard the number of those who were sealed, 144,000 sealed from every tribe of the sons of Israel  </a:t>
            </a:r>
          </a:p>
        </p:txBody>
      </p:sp>
      <p:graphicFrame>
        <p:nvGraphicFramePr>
          <p:cNvPr id="6" name="Diagram 5"/>
          <p:cNvGraphicFramePr/>
          <p:nvPr>
            <p:extLst>
              <p:ext uri="{D42A27DB-BD31-4B8C-83A1-F6EECF244321}">
                <p14:modId xmlns:p14="http://schemas.microsoft.com/office/powerpoint/2010/main" val="2100585480"/>
              </p:ext>
            </p:extLst>
          </p:nvPr>
        </p:nvGraphicFramePr>
        <p:xfrm>
          <a:off x="838200" y="1981200"/>
          <a:ext cx="3680885" cy="4706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671883659"/>
              </p:ext>
            </p:extLst>
          </p:nvPr>
        </p:nvGraphicFramePr>
        <p:xfrm>
          <a:off x="4760736" y="2101755"/>
          <a:ext cx="6730679" cy="40365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61351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587CE48F-DF43-49CC-998C-184BBAB92C38}"/>
                                            </p:graphicEl>
                                          </p:spTgt>
                                        </p:tgtEl>
                                        <p:attrNameLst>
                                          <p:attrName>style.visibility</p:attrName>
                                        </p:attrNameLst>
                                      </p:cBhvr>
                                      <p:to>
                                        <p:strVal val="visible"/>
                                      </p:to>
                                    </p:set>
                                    <p:anim calcmode="lin" valueType="num">
                                      <p:cBhvr>
                                        <p:cTn id="7" dur="500" fill="hold"/>
                                        <p:tgtEl>
                                          <p:spTgt spid="5">
                                            <p:graphicEl>
                                              <a:dgm id="{587CE48F-DF43-49CC-998C-184BBAB92C38}"/>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587CE48F-DF43-49CC-998C-184BBAB92C38}"/>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587CE48F-DF43-49CC-998C-184BBAB92C38}"/>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CAFD90E8-7681-412B-B801-E91A28EA83C5}"/>
                                            </p:graphicEl>
                                          </p:spTgt>
                                        </p:tgtEl>
                                        <p:attrNameLst>
                                          <p:attrName>style.visibility</p:attrName>
                                        </p:attrNameLst>
                                      </p:cBhvr>
                                      <p:to>
                                        <p:strVal val="visible"/>
                                      </p:to>
                                    </p:set>
                                    <p:anim calcmode="lin" valueType="num">
                                      <p:cBhvr>
                                        <p:cTn id="14" dur="500" fill="hold"/>
                                        <p:tgtEl>
                                          <p:spTgt spid="5">
                                            <p:graphicEl>
                                              <a:dgm id="{CAFD90E8-7681-412B-B801-E91A28EA83C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CAFD90E8-7681-412B-B801-E91A28EA83C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CAFD90E8-7681-412B-B801-E91A28EA83C5}"/>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graphicEl>
                                              <a:dgm id="{F5F065C0-D1FA-4E64-96CE-CA8B63B0B911}"/>
                                            </p:graphicEl>
                                          </p:spTgt>
                                        </p:tgtEl>
                                        <p:attrNameLst>
                                          <p:attrName>style.visibility</p:attrName>
                                        </p:attrNameLst>
                                      </p:cBhvr>
                                      <p:to>
                                        <p:strVal val="visible"/>
                                      </p:to>
                                    </p:set>
                                    <p:anim calcmode="lin" valueType="num">
                                      <p:cBhvr>
                                        <p:cTn id="21" dur="500" fill="hold"/>
                                        <p:tgtEl>
                                          <p:spTgt spid="5">
                                            <p:graphicEl>
                                              <a:dgm id="{F5F065C0-D1FA-4E64-96CE-CA8B63B0B911}"/>
                                            </p:graphicEl>
                                          </p:spTgt>
                                        </p:tgtEl>
                                        <p:attrNameLst>
                                          <p:attrName>ppt_w</p:attrName>
                                        </p:attrNameLst>
                                      </p:cBhvr>
                                      <p:tavLst>
                                        <p:tav tm="0">
                                          <p:val>
                                            <p:fltVal val="0"/>
                                          </p:val>
                                        </p:tav>
                                        <p:tav tm="100000">
                                          <p:val>
                                            <p:strVal val="#ppt_w"/>
                                          </p:val>
                                        </p:tav>
                                      </p:tavLst>
                                    </p:anim>
                                    <p:anim calcmode="lin" valueType="num">
                                      <p:cBhvr>
                                        <p:cTn id="22" dur="500" fill="hold"/>
                                        <p:tgtEl>
                                          <p:spTgt spid="5">
                                            <p:graphicEl>
                                              <a:dgm id="{F5F065C0-D1FA-4E64-96CE-CA8B63B0B911}"/>
                                            </p:graphicEl>
                                          </p:spTgt>
                                        </p:tgtEl>
                                        <p:attrNameLst>
                                          <p:attrName>ppt_h</p:attrName>
                                        </p:attrNameLst>
                                      </p:cBhvr>
                                      <p:tavLst>
                                        <p:tav tm="0">
                                          <p:val>
                                            <p:fltVal val="0"/>
                                          </p:val>
                                        </p:tav>
                                        <p:tav tm="100000">
                                          <p:val>
                                            <p:strVal val="#ppt_h"/>
                                          </p:val>
                                        </p:tav>
                                      </p:tavLst>
                                    </p:anim>
                                    <p:animEffect transition="in" filter="fade">
                                      <p:cBhvr>
                                        <p:cTn id="23" dur="500"/>
                                        <p:tgtEl>
                                          <p:spTgt spid="5">
                                            <p:graphicEl>
                                              <a:dgm id="{F5F065C0-D1FA-4E64-96CE-CA8B63B0B91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graphicEl>
                                              <a:dgm id="{E7F2F689-0847-42C5-AF23-92F4A55E0026}"/>
                                            </p:graphicEl>
                                          </p:spTgt>
                                        </p:tgtEl>
                                        <p:attrNameLst>
                                          <p:attrName>style.visibility</p:attrName>
                                        </p:attrNameLst>
                                      </p:cBhvr>
                                      <p:to>
                                        <p:strVal val="visible"/>
                                      </p:to>
                                    </p:set>
                                    <p:anim calcmode="lin" valueType="num">
                                      <p:cBhvr>
                                        <p:cTn id="28" dur="500" fill="hold"/>
                                        <p:tgtEl>
                                          <p:spTgt spid="5">
                                            <p:graphicEl>
                                              <a:dgm id="{E7F2F689-0847-42C5-AF23-92F4A55E0026}"/>
                                            </p:graphicEl>
                                          </p:spTgt>
                                        </p:tgtEl>
                                        <p:attrNameLst>
                                          <p:attrName>ppt_w</p:attrName>
                                        </p:attrNameLst>
                                      </p:cBhvr>
                                      <p:tavLst>
                                        <p:tav tm="0">
                                          <p:val>
                                            <p:fltVal val="0"/>
                                          </p:val>
                                        </p:tav>
                                        <p:tav tm="100000">
                                          <p:val>
                                            <p:strVal val="#ppt_w"/>
                                          </p:val>
                                        </p:tav>
                                      </p:tavLst>
                                    </p:anim>
                                    <p:anim calcmode="lin" valueType="num">
                                      <p:cBhvr>
                                        <p:cTn id="29" dur="500" fill="hold"/>
                                        <p:tgtEl>
                                          <p:spTgt spid="5">
                                            <p:graphicEl>
                                              <a:dgm id="{E7F2F689-0847-42C5-AF23-92F4A55E0026}"/>
                                            </p:graphicEl>
                                          </p:spTgt>
                                        </p:tgtEl>
                                        <p:attrNameLst>
                                          <p:attrName>ppt_h</p:attrName>
                                        </p:attrNameLst>
                                      </p:cBhvr>
                                      <p:tavLst>
                                        <p:tav tm="0">
                                          <p:val>
                                            <p:fltVal val="0"/>
                                          </p:val>
                                        </p:tav>
                                        <p:tav tm="100000">
                                          <p:val>
                                            <p:strVal val="#ppt_h"/>
                                          </p:val>
                                        </p:tav>
                                      </p:tavLst>
                                    </p:anim>
                                    <p:animEffect transition="in" filter="fade">
                                      <p:cBhvr>
                                        <p:cTn id="30" dur="500"/>
                                        <p:tgtEl>
                                          <p:spTgt spid="5">
                                            <p:graphicEl>
                                              <a:dgm id="{E7F2F689-0847-42C5-AF23-92F4A55E002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graphicEl>
                                              <a:dgm id="{CC352AB5-004B-41F3-99FB-A48C499BBEAE}"/>
                                            </p:graphicEl>
                                          </p:spTgt>
                                        </p:tgtEl>
                                        <p:attrNameLst>
                                          <p:attrName>style.visibility</p:attrName>
                                        </p:attrNameLst>
                                      </p:cBhvr>
                                      <p:to>
                                        <p:strVal val="visible"/>
                                      </p:to>
                                    </p:set>
                                    <p:anim calcmode="lin" valueType="num">
                                      <p:cBhvr>
                                        <p:cTn id="35" dur="500" fill="hold"/>
                                        <p:tgtEl>
                                          <p:spTgt spid="5">
                                            <p:graphicEl>
                                              <a:dgm id="{CC352AB5-004B-41F3-99FB-A48C499BBEAE}"/>
                                            </p:graphicEl>
                                          </p:spTgt>
                                        </p:tgtEl>
                                        <p:attrNameLst>
                                          <p:attrName>ppt_w</p:attrName>
                                        </p:attrNameLst>
                                      </p:cBhvr>
                                      <p:tavLst>
                                        <p:tav tm="0">
                                          <p:val>
                                            <p:fltVal val="0"/>
                                          </p:val>
                                        </p:tav>
                                        <p:tav tm="100000">
                                          <p:val>
                                            <p:strVal val="#ppt_w"/>
                                          </p:val>
                                        </p:tav>
                                      </p:tavLst>
                                    </p:anim>
                                    <p:anim calcmode="lin" valueType="num">
                                      <p:cBhvr>
                                        <p:cTn id="36" dur="500" fill="hold"/>
                                        <p:tgtEl>
                                          <p:spTgt spid="5">
                                            <p:graphicEl>
                                              <a:dgm id="{CC352AB5-004B-41F3-99FB-A48C499BBEAE}"/>
                                            </p:graphicEl>
                                          </p:spTgt>
                                        </p:tgtEl>
                                        <p:attrNameLst>
                                          <p:attrName>ppt_h</p:attrName>
                                        </p:attrNameLst>
                                      </p:cBhvr>
                                      <p:tavLst>
                                        <p:tav tm="0">
                                          <p:val>
                                            <p:fltVal val="0"/>
                                          </p:val>
                                        </p:tav>
                                        <p:tav tm="100000">
                                          <p:val>
                                            <p:strVal val="#ppt_h"/>
                                          </p:val>
                                        </p:tav>
                                      </p:tavLst>
                                    </p:anim>
                                    <p:animEffect transition="in" filter="fade">
                                      <p:cBhvr>
                                        <p:cTn id="37" dur="500"/>
                                        <p:tgtEl>
                                          <p:spTgt spid="5">
                                            <p:graphicEl>
                                              <a:dgm id="{CC352AB5-004B-41F3-99FB-A48C499BBE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74" y="609601"/>
            <a:ext cx="3680885" cy="1371600"/>
          </a:xfrm>
        </p:spPr>
        <p:txBody>
          <a:bodyPr>
            <a:normAutofit/>
          </a:bodyPr>
          <a:lstStyle/>
          <a:p>
            <a:r>
              <a:rPr lang="en-US"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7</a:t>
            </a:r>
          </a:p>
        </p:txBody>
      </p:sp>
      <p:sp>
        <p:nvSpPr>
          <p:cNvPr id="4" name="Content Placeholder 3"/>
          <p:cNvSpPr>
            <a:spLocks noGrp="1"/>
          </p:cNvSpPr>
          <p:nvPr>
            <p:ph idx="1"/>
          </p:nvPr>
        </p:nvSpPr>
        <p:spPr>
          <a:xfrm>
            <a:off x="4639911" y="500419"/>
            <a:ext cx="7252647" cy="5181600"/>
          </a:xfrm>
        </p:spPr>
        <p:txBody>
          <a:bodyPr anchor="t">
            <a:noAutofit/>
          </a:bodyPr>
          <a:lstStyle/>
          <a:p>
            <a:pPr marL="0" indent="0">
              <a:buNone/>
            </a:pPr>
            <a:r>
              <a:rPr lang="en-US" sz="2800" i="1" dirty="0"/>
              <a:t>Revelation 7:4-8 (NASB) </a:t>
            </a:r>
            <a:r>
              <a:rPr lang="en-US" sz="2800" dirty="0"/>
              <a:t> And I heard the number of those who were sealed, 144,000 sealed from every tribe of the sons of Israel  </a:t>
            </a:r>
          </a:p>
          <a:p>
            <a:pPr marL="0" indent="0">
              <a:buNone/>
            </a:pPr>
            <a:r>
              <a:rPr lang="en-US" sz="2800" dirty="0"/>
              <a:t>from the tribe of Judah, 12,000 </a:t>
            </a:r>
            <a:r>
              <a:rPr lang="en-US" sz="2800" i="1" dirty="0"/>
              <a:t>were</a:t>
            </a:r>
            <a:r>
              <a:rPr lang="en-US" sz="2800" dirty="0"/>
              <a:t> sealed, from the tribe of Reuben 12,000, from the tribe of Gad 12,000,  from the tribe of Asher 12,000, from the tribe of Naphtali 12,000, from the tribe of Manasseh 12,000,  from the tribe of Simeon 12,000, from the tribe of Levi 12,000, from the tribe of Issachar 12,000,  from the tribe of Zebulun 12,000, from the tribe of Joseph 12,000, from the tribe of Benjamin, 12,000 </a:t>
            </a:r>
            <a:r>
              <a:rPr lang="en-US" sz="2800" i="1" dirty="0"/>
              <a:t>were</a:t>
            </a:r>
            <a:r>
              <a:rPr lang="en-US" sz="2800" dirty="0"/>
              <a:t> sealed. </a:t>
            </a:r>
          </a:p>
        </p:txBody>
      </p:sp>
      <p:graphicFrame>
        <p:nvGraphicFramePr>
          <p:cNvPr id="6" name="Diagram 5"/>
          <p:cNvGraphicFramePr/>
          <p:nvPr/>
        </p:nvGraphicFramePr>
        <p:xfrm>
          <a:off x="838200" y="1981200"/>
          <a:ext cx="3680885" cy="4706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563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74" y="609601"/>
            <a:ext cx="3680885" cy="1371600"/>
          </a:xfrm>
        </p:spPr>
        <p:txBody>
          <a:bodyPr>
            <a:normAutofit/>
          </a:bodyPr>
          <a:lstStyle/>
          <a:p>
            <a:r>
              <a:rPr lang="en-US"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7</a:t>
            </a:r>
          </a:p>
        </p:txBody>
      </p:sp>
      <p:sp>
        <p:nvSpPr>
          <p:cNvPr id="4" name="Content Placeholder 3"/>
          <p:cNvSpPr>
            <a:spLocks noGrp="1"/>
          </p:cNvSpPr>
          <p:nvPr>
            <p:ph idx="1"/>
          </p:nvPr>
        </p:nvSpPr>
        <p:spPr>
          <a:xfrm>
            <a:off x="4639911" y="500419"/>
            <a:ext cx="7252647" cy="5181600"/>
          </a:xfrm>
        </p:spPr>
        <p:txBody>
          <a:bodyPr anchor="t">
            <a:noAutofit/>
          </a:bodyPr>
          <a:lstStyle/>
          <a:p>
            <a:pPr marL="0" indent="0">
              <a:buNone/>
            </a:pPr>
            <a:r>
              <a:rPr lang="en-US" sz="2800" i="1" dirty="0"/>
              <a:t>Revelation 7:9-10 (NASB) </a:t>
            </a:r>
            <a:r>
              <a:rPr lang="en-US" sz="2800" dirty="0"/>
              <a:t> After these things I looked, and behold, a great multitude which no one could count, from </a:t>
            </a:r>
            <a:r>
              <a:rPr lang="en-US" sz="2800" b="1" u="sng" dirty="0"/>
              <a:t>every nation and </a:t>
            </a:r>
            <a:r>
              <a:rPr lang="en-US" sz="2800" b="1" i="1" u="sng" dirty="0"/>
              <a:t>all</a:t>
            </a:r>
            <a:r>
              <a:rPr lang="en-US" sz="2800" b="1" u="sng" dirty="0"/>
              <a:t> tribes and peoples and tongues</a:t>
            </a:r>
            <a:r>
              <a:rPr lang="en-US" sz="2800" dirty="0"/>
              <a:t>, standing before the throne and before the Lamb, clothed in white robes, and </a:t>
            </a:r>
            <a:r>
              <a:rPr lang="en-US" sz="2800" b="1" u="sng" dirty="0"/>
              <a:t>palm</a:t>
            </a:r>
            <a:r>
              <a:rPr lang="en-US" sz="2800" b="1" dirty="0"/>
              <a:t> </a:t>
            </a:r>
            <a:r>
              <a:rPr lang="en-US" sz="2800" b="1" u="sng" dirty="0"/>
              <a:t>branches</a:t>
            </a:r>
            <a:r>
              <a:rPr lang="en-US" sz="2800" b="1" dirty="0"/>
              <a:t> </a:t>
            </a:r>
            <a:r>
              <a:rPr lang="en-US" sz="2800" i="1" dirty="0"/>
              <a:t>were</a:t>
            </a:r>
            <a:r>
              <a:rPr lang="en-US" sz="2800" dirty="0"/>
              <a:t> in their hands;  and they cry out with a loud voice, saying, "Salvation to our God who sits on the throne, and to the Lamb." </a:t>
            </a:r>
          </a:p>
        </p:txBody>
      </p:sp>
      <p:graphicFrame>
        <p:nvGraphicFramePr>
          <p:cNvPr id="6" name="Diagram 5"/>
          <p:cNvGraphicFramePr/>
          <p:nvPr/>
        </p:nvGraphicFramePr>
        <p:xfrm>
          <a:off x="838200" y="1981200"/>
          <a:ext cx="3680885" cy="4706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2382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74" y="609601"/>
            <a:ext cx="3680885" cy="1371600"/>
          </a:xfrm>
        </p:spPr>
        <p:txBody>
          <a:bodyPr>
            <a:normAutofit/>
          </a:bodyPr>
          <a:lstStyle/>
          <a:p>
            <a:r>
              <a:rPr lang="en-US"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7</a:t>
            </a:r>
          </a:p>
        </p:txBody>
      </p:sp>
      <p:sp>
        <p:nvSpPr>
          <p:cNvPr id="4" name="Content Placeholder 3"/>
          <p:cNvSpPr>
            <a:spLocks noGrp="1"/>
          </p:cNvSpPr>
          <p:nvPr>
            <p:ph idx="1"/>
          </p:nvPr>
        </p:nvSpPr>
        <p:spPr>
          <a:xfrm>
            <a:off x="4639911" y="500419"/>
            <a:ext cx="7252647" cy="5181600"/>
          </a:xfrm>
        </p:spPr>
        <p:txBody>
          <a:bodyPr anchor="t">
            <a:noAutofit/>
          </a:bodyPr>
          <a:lstStyle/>
          <a:p>
            <a:pPr marL="0" indent="0">
              <a:buNone/>
            </a:pPr>
            <a:r>
              <a:rPr lang="en-US" sz="2800" i="1" dirty="0"/>
              <a:t>Revelation 7:13-14 (NASB) </a:t>
            </a:r>
            <a:r>
              <a:rPr lang="en-US" sz="2800" dirty="0"/>
              <a:t> Then one of the elders answered, saying to me, "These who are clothed in the white robes, who are they, and where have they come from?"  I said to him, "My lord, you know." And he said to me, "These are the ones who come out of the great tribulation, and they have washed their robes and made them white in the blood of the Lamb.</a:t>
            </a:r>
          </a:p>
        </p:txBody>
      </p:sp>
      <p:graphicFrame>
        <p:nvGraphicFramePr>
          <p:cNvPr id="6" name="Diagram 5"/>
          <p:cNvGraphicFramePr/>
          <p:nvPr/>
        </p:nvGraphicFramePr>
        <p:xfrm>
          <a:off x="838200" y="1981200"/>
          <a:ext cx="3680885" cy="4706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4760736" y="609601"/>
            <a:ext cx="7030929" cy="3416320"/>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2400" i="1" dirty="0"/>
              <a:t>Revelation 6:9-11 (NASB) </a:t>
            </a:r>
            <a:r>
              <a:rPr lang="en-US" sz="2400" dirty="0"/>
              <a:t> …I saw underneath the altar the souls of those who had been slain because of the word of God, and because of the testimony which they had maintained;  and they cried out with a loud voice, saying, "How long, O Lord, holy and true…?”  </a:t>
            </a:r>
          </a:p>
          <a:p>
            <a:r>
              <a:rPr lang="en-US" sz="2400" dirty="0"/>
              <a:t>and they were told that they should rest for a little while longer, until </a:t>
            </a:r>
            <a:r>
              <a:rPr lang="en-US" sz="2400" i="1" dirty="0"/>
              <a:t>the number of</a:t>
            </a:r>
            <a:r>
              <a:rPr lang="en-US" sz="2400" dirty="0"/>
              <a:t> their fellow servants and their brethren who were to be killed even as they had been, would be completed also. </a:t>
            </a:r>
          </a:p>
        </p:txBody>
      </p:sp>
    </p:spTree>
    <p:extLst>
      <p:ext uri="{BB962C8B-B14F-4D97-AF65-F5344CB8AC3E}">
        <p14:creationId xmlns:p14="http://schemas.microsoft.com/office/powerpoint/2010/main" val="252598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74" y="609601"/>
            <a:ext cx="3680885" cy="1371600"/>
          </a:xfrm>
        </p:spPr>
        <p:txBody>
          <a:bodyPr>
            <a:normAutofit/>
          </a:bodyPr>
          <a:lstStyle/>
          <a:p>
            <a:r>
              <a:rPr lang="en-US"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7</a:t>
            </a:r>
          </a:p>
        </p:txBody>
      </p:sp>
      <p:sp>
        <p:nvSpPr>
          <p:cNvPr id="4" name="Content Placeholder 3"/>
          <p:cNvSpPr>
            <a:spLocks noGrp="1"/>
          </p:cNvSpPr>
          <p:nvPr>
            <p:ph idx="1"/>
          </p:nvPr>
        </p:nvSpPr>
        <p:spPr>
          <a:xfrm>
            <a:off x="4639911" y="500419"/>
            <a:ext cx="7252647" cy="5181600"/>
          </a:xfrm>
        </p:spPr>
        <p:txBody>
          <a:bodyPr anchor="t">
            <a:noAutofit/>
          </a:bodyPr>
          <a:lstStyle/>
          <a:p>
            <a:pPr marL="0" indent="0">
              <a:buNone/>
            </a:pPr>
            <a:r>
              <a:rPr lang="en-US" sz="2800" i="1" dirty="0"/>
              <a:t>Revelation 7:15-17 (NASB) </a:t>
            </a:r>
            <a:r>
              <a:rPr lang="en-US" sz="2800" dirty="0"/>
              <a:t> For this reason, they are before the throne of God; and they serve Him day and night in His temple; and He who sits on the throne will spread His tabernacle over them.  </a:t>
            </a:r>
          </a:p>
          <a:p>
            <a:pPr marL="0" indent="0">
              <a:buNone/>
            </a:pPr>
            <a:r>
              <a:rPr lang="en-US" sz="2800" dirty="0"/>
              <a:t>They will hunger no longer, nor thirst anymore; nor will the sun beat down on them, nor any heat;  </a:t>
            </a:r>
          </a:p>
          <a:p>
            <a:pPr marL="0" indent="0">
              <a:buNone/>
            </a:pPr>
            <a:r>
              <a:rPr lang="en-US" sz="2800" dirty="0"/>
              <a:t>for the Lamb in the center of the throne will be their shepherd, and will guide them to springs of the water of life; and God will wipe every tear from their eyes."</a:t>
            </a:r>
          </a:p>
        </p:txBody>
      </p:sp>
      <p:graphicFrame>
        <p:nvGraphicFramePr>
          <p:cNvPr id="6" name="Diagram 5"/>
          <p:cNvGraphicFramePr/>
          <p:nvPr/>
        </p:nvGraphicFramePr>
        <p:xfrm>
          <a:off x="838200" y="1981200"/>
          <a:ext cx="3680885" cy="4706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5122461" y="1295401"/>
            <a:ext cx="6096000" cy="4031873"/>
          </a:xfrm>
          <a:prstGeom prst="rect">
            <a:avLst/>
          </a:prstGeom>
        </p:spPr>
        <p:style>
          <a:lnRef idx="3">
            <a:schemeClr val="lt1"/>
          </a:lnRef>
          <a:fillRef idx="1">
            <a:schemeClr val="accent4"/>
          </a:fillRef>
          <a:effectRef idx="1">
            <a:schemeClr val="accent4"/>
          </a:effectRef>
          <a:fontRef idx="minor">
            <a:schemeClr val="lt1"/>
          </a:fontRef>
        </p:style>
        <p:txBody>
          <a:bodyPr>
            <a:spAutoFit/>
          </a:bodyPr>
          <a:lstStyle/>
          <a:p>
            <a:r>
              <a:rPr lang="en-US" sz="3200" i="1" dirty="0"/>
              <a:t>Isaiah 2:4 (NASB) </a:t>
            </a:r>
            <a:r>
              <a:rPr lang="en-US" sz="3200" dirty="0"/>
              <a:t> And He will judge between the nations, And will render decisions for many peoples; And they will hammer their swords into plowshares and their spears into pruning hooks. Nation will not lift up sword against nation, And never again will they learn war. </a:t>
            </a:r>
          </a:p>
        </p:txBody>
      </p:sp>
    </p:spTree>
    <p:extLst>
      <p:ext uri="{BB962C8B-B14F-4D97-AF65-F5344CB8AC3E}">
        <p14:creationId xmlns:p14="http://schemas.microsoft.com/office/powerpoint/2010/main" val="105253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5" y="-2117"/>
            <a:ext cx="12168716"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6" name="Rectangle 2"/>
          <p:cNvSpPr>
            <a:spLocks noGrp="1" noChangeArrowheads="1"/>
          </p:cNvSpPr>
          <p:nvPr>
            <p:ph type="title"/>
          </p:nvPr>
        </p:nvSpPr>
        <p:spPr/>
        <p:txBody>
          <a:bodyPr/>
          <a:lstStyle/>
          <a:p>
            <a:pPr algn="l"/>
            <a:r>
              <a:rPr lang="en-US" dirty="0"/>
              <a:t>Ezekiel 37:1-3</a:t>
            </a:r>
          </a:p>
        </p:txBody>
      </p:sp>
      <p:sp>
        <p:nvSpPr>
          <p:cNvPr id="31747" name="Rectangle 3"/>
          <p:cNvSpPr>
            <a:spLocks noGrp="1" noChangeArrowheads="1"/>
          </p:cNvSpPr>
          <p:nvPr>
            <p:ph idx="1"/>
          </p:nvPr>
        </p:nvSpPr>
        <p:spPr>
          <a:xfrm>
            <a:off x="4673600" y="381001"/>
            <a:ext cx="7315200" cy="5745164"/>
          </a:xfrm>
        </p:spPr>
        <p:txBody>
          <a:bodyPr anchor="t">
            <a:noAutofit/>
          </a:bodyPr>
          <a:lstStyle/>
          <a:p>
            <a:pPr marL="0" indent="0">
              <a:buNone/>
            </a:pPr>
            <a:r>
              <a:rPr lang="en-US" sz="3200" baseline="30000" dirty="0">
                <a:ln w="18415" cmpd="sng">
                  <a:solidFill>
                    <a:srgbClr val="FFFFFF"/>
                  </a:solidFill>
                  <a:prstDash val="solid"/>
                </a:ln>
                <a:solidFill>
                  <a:srgbClr val="FFFFFF"/>
                </a:solidFill>
                <a:effectLst>
                  <a:outerShdw blurRad="63500" dir="3600000" algn="tl" rotWithShape="0">
                    <a:srgbClr val="000000">
                      <a:alpha val="70000"/>
                    </a:srgbClr>
                  </a:outerShdw>
                </a:effectLst>
              </a:rPr>
              <a:t>1 </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The LORD took hold of me, and I was carried away by the Spirit of the LORD to a valley filled with bones. </a:t>
            </a:r>
            <a:b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sz="3200" baseline="30000" dirty="0">
                <a:ln w="18415" cmpd="sng">
                  <a:solidFill>
                    <a:srgbClr val="FFFFFF"/>
                  </a:solidFill>
                  <a:prstDash val="solid"/>
                </a:ln>
                <a:solidFill>
                  <a:srgbClr val="FFFFFF"/>
                </a:solidFill>
                <a:effectLst>
                  <a:outerShdw blurRad="63500" dir="3600000" algn="tl" rotWithShape="0">
                    <a:srgbClr val="000000">
                      <a:alpha val="70000"/>
                    </a:srgbClr>
                  </a:outerShdw>
                </a:effectLst>
              </a:rPr>
              <a:t>2 </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rPr>
              <a:t>He led me all around among the bones that covered the valley floor. They were scattered everywhere across the ground and were completely dried out. </a:t>
            </a:r>
          </a:p>
        </p:txBody>
      </p:sp>
      <p:sp>
        <p:nvSpPr>
          <p:cNvPr id="3" name="Rectangle 2"/>
          <p:cNvSpPr/>
          <p:nvPr/>
        </p:nvSpPr>
        <p:spPr>
          <a:xfrm>
            <a:off x="4721226" y="4135107"/>
            <a:ext cx="7029496" cy="1815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dirty="0"/>
              <a:t>Then he asked me, “Son of man, can these bones become living people again?” “O Sovereign LORD,” I replied, “you alone know the answer to that.”</a:t>
            </a:r>
          </a:p>
        </p:txBody>
      </p:sp>
    </p:spTree>
    <p:extLst>
      <p:ext uri="{BB962C8B-B14F-4D97-AF65-F5344CB8AC3E}">
        <p14:creationId xmlns:p14="http://schemas.microsoft.com/office/powerpoint/2010/main" val="40357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fade">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3009" b="41375"/>
          <a:stretch/>
        </p:blipFill>
        <p:spPr bwMode="auto">
          <a:xfrm>
            <a:off x="28029" y="0"/>
            <a:ext cx="1216397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0" name="Rectangle 2"/>
          <p:cNvSpPr>
            <a:spLocks noGrp="1" noChangeArrowheads="1"/>
          </p:cNvSpPr>
          <p:nvPr>
            <p:ph type="title"/>
          </p:nvPr>
        </p:nvSpPr>
        <p:spPr/>
        <p:txBody>
          <a:bodyPr/>
          <a:lstStyle/>
          <a:p>
            <a:pPr algn="l"/>
            <a:r>
              <a:rPr lang="en-US" dirty="0"/>
              <a:t>Ezekiel 37:4-6 </a:t>
            </a:r>
          </a:p>
        </p:txBody>
      </p:sp>
      <p:sp>
        <p:nvSpPr>
          <p:cNvPr id="32771" name="Rectangle 3"/>
          <p:cNvSpPr>
            <a:spLocks noGrp="1" noChangeArrowheads="1"/>
          </p:cNvSpPr>
          <p:nvPr>
            <p:ph idx="1"/>
          </p:nvPr>
        </p:nvSpPr>
        <p:spPr>
          <a:xfrm>
            <a:off x="5486400" y="88900"/>
            <a:ext cx="6502400" cy="6680200"/>
          </a:xfrm>
        </p:spPr>
        <p:style>
          <a:lnRef idx="1">
            <a:schemeClr val="accent6"/>
          </a:lnRef>
          <a:fillRef idx="2">
            <a:schemeClr val="accent6"/>
          </a:fillRef>
          <a:effectRef idx="1">
            <a:schemeClr val="accent6"/>
          </a:effectRef>
          <a:fontRef idx="minor">
            <a:schemeClr val="dk1"/>
          </a:fontRef>
        </p:style>
        <p:txBody>
          <a:bodyPr>
            <a:normAutofit fontScale="92500" lnSpcReduction="20000"/>
            <a:scene3d>
              <a:camera prst="orthographicFront"/>
              <a:lightRig rig="harsh" dir="t"/>
            </a:scene3d>
            <a:sp3d extrusionH="57150" prstMaterial="matte">
              <a:bevelT w="63500" h="12700" prst="angle"/>
              <a:contourClr>
                <a:schemeClr val="bg1">
                  <a:lumMod val="65000"/>
                </a:schemeClr>
              </a:contourClr>
            </a:sp3d>
          </a:bodyPr>
          <a:lstStyle/>
          <a:p>
            <a:pPr>
              <a:buFont typeface="Wingdings" pitchFamily="2" charset="2"/>
              <a:buNone/>
            </a:pPr>
            <a:r>
              <a:rPr lang="en-US" sz="3733" b="1" dirty="0">
                <a:ln/>
                <a:solidFill>
                  <a:schemeClr val="accent3"/>
                </a:solidFill>
              </a:rPr>
              <a:t>4 Then he said to me, “Speak a prophetic message to these bones and say, ‘Dry bones, listen to the word of the LORD! </a:t>
            </a:r>
          </a:p>
          <a:p>
            <a:pPr>
              <a:buFont typeface="Wingdings" pitchFamily="2" charset="2"/>
              <a:buNone/>
            </a:pPr>
            <a:r>
              <a:rPr lang="en-US" sz="3733" b="1" dirty="0">
                <a:ln/>
                <a:solidFill>
                  <a:schemeClr val="accent3"/>
                </a:solidFill>
              </a:rPr>
              <a:t>5 This is what the Sovereign LORD says: Look! I am going to put breath into you and make you live again! </a:t>
            </a:r>
          </a:p>
          <a:p>
            <a:pPr>
              <a:buFont typeface="Wingdings" pitchFamily="2" charset="2"/>
              <a:buNone/>
            </a:pPr>
            <a:r>
              <a:rPr lang="en-US" sz="3733" b="1" dirty="0">
                <a:ln/>
                <a:solidFill>
                  <a:schemeClr val="accent3"/>
                </a:solidFill>
              </a:rPr>
              <a:t>6 I will put flesh and muscles on you and cover you with skin. I will put breath into you, and you will come to life. Then you will know that I am the Creator God.’” </a:t>
            </a:r>
          </a:p>
        </p:txBody>
      </p:sp>
    </p:spTree>
    <p:extLst>
      <p:ext uri="{BB962C8B-B14F-4D97-AF65-F5344CB8AC3E}">
        <p14:creationId xmlns:p14="http://schemas.microsoft.com/office/powerpoint/2010/main" val="426950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 y="-2117"/>
            <a:ext cx="12168716"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4" name="Rectangle 2"/>
          <p:cNvSpPr>
            <a:spLocks noGrp="1" noChangeArrowheads="1"/>
          </p:cNvSpPr>
          <p:nvPr>
            <p:ph type="title"/>
          </p:nvPr>
        </p:nvSpPr>
        <p:spPr/>
        <p:txBody>
          <a:bodyPr/>
          <a:lstStyle/>
          <a:p>
            <a:pPr algn="l"/>
            <a:r>
              <a:rPr lang="en-US" dirty="0"/>
              <a:t>Ezekiel 37:7-8</a:t>
            </a:r>
          </a:p>
        </p:txBody>
      </p:sp>
      <p:sp>
        <p:nvSpPr>
          <p:cNvPr id="33795" name="Rectangle 3"/>
          <p:cNvSpPr>
            <a:spLocks noGrp="1" noChangeArrowheads="1"/>
          </p:cNvSpPr>
          <p:nvPr>
            <p:ph idx="1"/>
          </p:nvPr>
        </p:nvSpPr>
        <p:spPr>
          <a:xfrm>
            <a:off x="5791200" y="279400"/>
            <a:ext cx="5791200" cy="6400800"/>
          </a:xfrm>
        </p:spPr>
        <p:style>
          <a:lnRef idx="1">
            <a:schemeClr val="accent1"/>
          </a:lnRef>
          <a:fillRef idx="2">
            <a:schemeClr val="accent1"/>
          </a:fillRef>
          <a:effectRef idx="1">
            <a:schemeClr val="accent1"/>
          </a:effectRef>
          <a:fontRef idx="minor">
            <a:schemeClr val="dk1"/>
          </a:fontRef>
        </p:style>
        <p:txBody>
          <a:bodyPr>
            <a:noAutofit/>
          </a:bodyPr>
          <a:lstStyle/>
          <a:p>
            <a:pPr>
              <a:buFont typeface="Wingdings" pitchFamily="2" charset="2"/>
              <a:buNone/>
            </a:pPr>
            <a:r>
              <a:rPr lang="en-US" sz="3733" dirty="0"/>
              <a:t>So I prophesied as I was commanded. And as I was prophesying, there was a noise, a rattling sound, and the bones came together, bone to bone. </a:t>
            </a:r>
          </a:p>
          <a:p>
            <a:pPr>
              <a:buFont typeface="Wingdings" pitchFamily="2" charset="2"/>
              <a:buNone/>
            </a:pPr>
            <a:r>
              <a:rPr lang="en-US" sz="3733" dirty="0"/>
              <a:t>I looked, and tendons and flesh appeared on them and skin covered them, but there was no breath in them.</a:t>
            </a:r>
          </a:p>
        </p:txBody>
      </p:sp>
      <p:sp>
        <p:nvSpPr>
          <p:cNvPr id="5" name="WordArt 4"/>
          <p:cNvSpPr>
            <a:spLocks noChangeArrowheads="1" noChangeShapeType="1" noTextEdit="1"/>
          </p:cNvSpPr>
          <p:nvPr/>
        </p:nvSpPr>
        <p:spPr bwMode="auto">
          <a:xfrm>
            <a:off x="1246497" y="2065867"/>
            <a:ext cx="4417324" cy="2085975"/>
          </a:xfrm>
          <a:prstGeom prst="rect">
            <a:avLst/>
          </a:prstGeom>
        </p:spPr>
        <p:txBody>
          <a:bodyPr wrap="none" fromWordArt="1">
            <a:prstTxWarp prst="textSlantUp">
              <a:avLst>
                <a:gd name="adj" fmla="val 32056"/>
              </a:avLst>
            </a:prstTxWarp>
          </a:bodyPr>
          <a:lstStyle/>
          <a:p>
            <a:pPr algn="ct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Israel?</a:t>
            </a:r>
          </a:p>
        </p:txBody>
      </p:sp>
    </p:spTree>
    <p:extLst>
      <p:ext uri="{BB962C8B-B14F-4D97-AF65-F5344CB8AC3E}">
        <p14:creationId xmlns:p14="http://schemas.microsoft.com/office/powerpoint/2010/main" val="172381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 y="-2117"/>
            <a:ext cx="12168716"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2" name="Rectangle 2"/>
          <p:cNvSpPr>
            <a:spLocks noGrp="1" noChangeArrowheads="1"/>
          </p:cNvSpPr>
          <p:nvPr>
            <p:ph type="title"/>
          </p:nvPr>
        </p:nvSpPr>
        <p:spPr/>
        <p:txBody>
          <a:bodyPr/>
          <a:lstStyle/>
          <a:p>
            <a:r>
              <a:rPr lang="en-US"/>
              <a:t>Ezekiel 37:11-12 </a:t>
            </a:r>
          </a:p>
        </p:txBody>
      </p:sp>
      <p:sp>
        <p:nvSpPr>
          <p:cNvPr id="35843" name="Rectangle 3"/>
          <p:cNvSpPr>
            <a:spLocks noGrp="1" noChangeArrowheads="1"/>
          </p:cNvSpPr>
          <p:nvPr>
            <p:ph idx="1"/>
          </p:nvPr>
        </p:nvSpPr>
        <p:spPr>
          <a:xfrm>
            <a:off x="5553289" y="609600"/>
            <a:ext cx="6149692" cy="5927488"/>
          </a:xfrm>
        </p:spPr>
        <p:style>
          <a:lnRef idx="1">
            <a:schemeClr val="accent3"/>
          </a:lnRef>
          <a:fillRef idx="2">
            <a:schemeClr val="accent3"/>
          </a:fillRef>
          <a:effectRef idx="1">
            <a:schemeClr val="accent3"/>
          </a:effectRef>
          <a:fontRef idx="minor">
            <a:schemeClr val="dk1"/>
          </a:fontRef>
        </p:style>
        <p:txBody>
          <a:bodyPr>
            <a:normAutofit fontScale="92500" lnSpcReduction="20000"/>
          </a:bodyPr>
          <a:lstStyle/>
          <a:p>
            <a:pPr marL="0" indent="0">
              <a:buNone/>
            </a:pPr>
            <a:r>
              <a:rPr lang="en-US" sz="3733" dirty="0"/>
              <a:t>Then he said to me, “Son of man, these bones </a:t>
            </a:r>
            <a:r>
              <a:rPr lang="en-US" sz="3733" b="1" u="sng" dirty="0"/>
              <a:t>represent the people of Israel</a:t>
            </a:r>
            <a:r>
              <a:rPr lang="en-US" sz="3733" dirty="0"/>
              <a:t>. They are saying, ‘We have become old, dry bones—all hope is gone. Our nation is finished.’ </a:t>
            </a:r>
          </a:p>
          <a:p>
            <a:pPr marL="0" indent="0">
              <a:buNone/>
            </a:pPr>
            <a:r>
              <a:rPr lang="en-US" sz="3733" dirty="0"/>
              <a:t>Therefore, prophesy to them and say, ‘This is what the Sovereign LORD says: O my people, I will open your </a:t>
            </a:r>
            <a:r>
              <a:rPr lang="en-US" sz="3733" b="1" dirty="0"/>
              <a:t>graves of exile</a:t>
            </a:r>
            <a:r>
              <a:rPr lang="en-US" sz="3733" dirty="0"/>
              <a:t> and cause you to rise again. Then </a:t>
            </a:r>
            <a:r>
              <a:rPr lang="en-US" sz="3733" b="1" u="sng" dirty="0"/>
              <a:t>I will bring you back to the land of Israel</a:t>
            </a:r>
            <a:r>
              <a:rPr lang="en-US" sz="3733" dirty="0"/>
              <a:t>.’</a:t>
            </a:r>
          </a:p>
        </p:txBody>
      </p:sp>
    </p:spTree>
    <p:extLst>
      <p:ext uri="{BB962C8B-B14F-4D97-AF65-F5344CB8AC3E}">
        <p14:creationId xmlns:p14="http://schemas.microsoft.com/office/powerpoint/2010/main" val="3618861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1" y="0"/>
            <a:ext cx="10131425" cy="1456267"/>
          </a:xfrm>
        </p:spPr>
        <p:txBody>
          <a:bodyPr>
            <a:normAutofit/>
          </a:bodyPr>
          <a:lstStyle/>
          <a:p>
            <a:r>
              <a:rPr lang="en-US" sz="4800" b="1" cap="none" dirty="0">
                <a:ln w="22225">
                  <a:solidFill>
                    <a:schemeClr val="accent2"/>
                  </a:solidFill>
                  <a:prstDash val="solid"/>
                </a:ln>
                <a:solidFill>
                  <a:schemeClr val="accent2">
                    <a:lumMod val="40000"/>
                    <a:lumOff val="60000"/>
                  </a:schemeClr>
                </a:solidFill>
              </a:rPr>
              <a:t>God’s Work Through History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241048535"/>
              </p:ext>
            </p:extLst>
          </p:nvPr>
        </p:nvGraphicFramePr>
        <p:xfrm>
          <a:off x="359229" y="1257301"/>
          <a:ext cx="11315700" cy="5127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261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 y="-2117"/>
            <a:ext cx="12168716" cy="6860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6" name="Rectangle 2"/>
          <p:cNvSpPr>
            <a:spLocks noGrp="1" noChangeArrowheads="1"/>
          </p:cNvSpPr>
          <p:nvPr>
            <p:ph type="title"/>
          </p:nvPr>
        </p:nvSpPr>
        <p:spPr/>
        <p:txBody>
          <a:bodyPr/>
          <a:lstStyle/>
          <a:p>
            <a:pPr algn="l"/>
            <a:r>
              <a:rPr lang="en-US" dirty="0"/>
              <a:t>Ezekiel 37:21</a:t>
            </a:r>
          </a:p>
        </p:txBody>
      </p:sp>
      <p:sp>
        <p:nvSpPr>
          <p:cNvPr id="36867" name="Rectangle 3"/>
          <p:cNvSpPr>
            <a:spLocks noGrp="1" noChangeArrowheads="1"/>
          </p:cNvSpPr>
          <p:nvPr>
            <p:ph idx="1"/>
          </p:nvPr>
        </p:nvSpPr>
        <p:spPr>
          <a:xfrm>
            <a:off x="4107976" y="432431"/>
            <a:ext cx="7688696" cy="3934852"/>
          </a:xfrm>
        </p:spPr>
        <p:style>
          <a:lnRef idx="0">
            <a:schemeClr val="accent2"/>
          </a:lnRef>
          <a:fillRef idx="3">
            <a:schemeClr val="accent2"/>
          </a:fillRef>
          <a:effectRef idx="3">
            <a:schemeClr val="accent2"/>
          </a:effectRef>
          <a:fontRef idx="minor">
            <a:schemeClr val="lt1"/>
          </a:fontRef>
        </p:style>
        <p:txBody>
          <a:bodyPr>
            <a:noAutofit/>
          </a:bodyPr>
          <a:lstStyle/>
          <a:p>
            <a:pPr>
              <a:buFont typeface="Wingdings" pitchFamily="2" charset="2"/>
              <a:buNone/>
            </a:pPr>
            <a:r>
              <a:rPr lang="en-US" sz="4267" dirty="0"/>
              <a:t>“I will gather the people of Israel </a:t>
            </a:r>
            <a:r>
              <a:rPr lang="en-US" sz="4267" u="sng" dirty="0"/>
              <a:t>from among the nations</a:t>
            </a:r>
            <a:r>
              <a:rPr lang="en-US" sz="4267" dirty="0"/>
              <a:t>. I will bring them home to their own land </a:t>
            </a:r>
            <a:r>
              <a:rPr lang="en-US" sz="4267" u="sng" dirty="0"/>
              <a:t>from the places where they have been scattered</a:t>
            </a:r>
            <a:r>
              <a:rPr lang="en-US" sz="4267" dirty="0"/>
              <a:t>. </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380999"/>
            <a:ext cx="9271963" cy="6360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Diagram 1"/>
          <p:cNvGraphicFramePr/>
          <p:nvPr>
            <p:extLst>
              <p:ext uri="{D42A27DB-BD31-4B8C-83A1-F6EECF244321}">
                <p14:modId xmlns:p14="http://schemas.microsoft.com/office/powerpoint/2010/main" val="2840217100"/>
              </p:ext>
            </p:extLst>
          </p:nvPr>
        </p:nvGraphicFramePr>
        <p:xfrm>
          <a:off x="178616" y="0"/>
          <a:ext cx="8128000" cy="65782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177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2227"/>
                                        </p:tgtEl>
                                        <p:attrNameLst>
                                          <p:attrName>style.visibility</p:attrName>
                                        </p:attrNameLst>
                                      </p:cBhvr>
                                      <p:to>
                                        <p:strVal val="visible"/>
                                      </p:to>
                                    </p:set>
                                    <p:anim calcmode="lin" valueType="num">
                                      <p:cBhvr>
                                        <p:cTn id="7" dur="500" fill="hold"/>
                                        <p:tgtEl>
                                          <p:spTgt spid="52227"/>
                                        </p:tgtEl>
                                        <p:attrNameLst>
                                          <p:attrName>ppt_w</p:attrName>
                                        </p:attrNameLst>
                                      </p:cBhvr>
                                      <p:tavLst>
                                        <p:tav tm="0">
                                          <p:val>
                                            <p:fltVal val="0"/>
                                          </p:val>
                                        </p:tav>
                                        <p:tav tm="100000">
                                          <p:val>
                                            <p:strVal val="#ppt_w"/>
                                          </p:val>
                                        </p:tav>
                                      </p:tavLst>
                                    </p:anim>
                                    <p:anim calcmode="lin" valueType="num">
                                      <p:cBhvr>
                                        <p:cTn id="8" dur="500" fill="hold"/>
                                        <p:tgtEl>
                                          <p:spTgt spid="52227"/>
                                        </p:tgtEl>
                                        <p:attrNameLst>
                                          <p:attrName>ppt_h</p:attrName>
                                        </p:attrNameLst>
                                      </p:cBhvr>
                                      <p:tavLst>
                                        <p:tav tm="0">
                                          <p:val>
                                            <p:fltVal val="0"/>
                                          </p:val>
                                        </p:tav>
                                        <p:tav tm="100000">
                                          <p:val>
                                            <p:strVal val="#ppt_h"/>
                                          </p:val>
                                        </p:tav>
                                      </p:tavLst>
                                    </p:anim>
                                    <p:animEffect transition="in" filter="fade">
                                      <p:cBhvr>
                                        <p:cTn id="9" dur="500"/>
                                        <p:tgtEl>
                                          <p:spTgt spid="522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1336" y="0"/>
            <a:ext cx="10131425" cy="1456267"/>
          </a:xfrm>
        </p:spPr>
        <p:txBody>
          <a:bodyPr>
            <a:normAutofit/>
          </a:bodyPr>
          <a:lstStyle/>
          <a:p>
            <a:r>
              <a:rPr lang="en-US" sz="6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What’s The Point?</a:t>
            </a:r>
          </a:p>
        </p:txBody>
      </p:sp>
      <p:sp>
        <p:nvSpPr>
          <p:cNvPr id="6" name="Content Placeholder 5"/>
          <p:cNvSpPr>
            <a:spLocks noGrp="1"/>
          </p:cNvSpPr>
          <p:nvPr>
            <p:ph idx="1"/>
          </p:nvPr>
        </p:nvSpPr>
        <p:spPr>
          <a:xfrm>
            <a:off x="685801" y="1583141"/>
            <a:ext cx="10751023" cy="4208060"/>
          </a:xfrm>
        </p:spPr>
        <p:txBody>
          <a:bodyPr anchor="t">
            <a:normAutofit/>
          </a:bodyPr>
          <a:lstStyle/>
          <a:p>
            <a:pPr marL="342900" indent="-342900">
              <a:buFont typeface="+mj-lt"/>
              <a:buAutoNum type="arabicPeriod"/>
            </a:pPr>
            <a:r>
              <a:rPr lang="en-US" sz="4000" dirty="0"/>
              <a:t>Our World Is In Tremendous Spiritual Upheaval</a:t>
            </a:r>
          </a:p>
        </p:txBody>
      </p:sp>
      <p:sp>
        <p:nvSpPr>
          <p:cNvPr id="12" name="Rectangle 11"/>
          <p:cNvSpPr/>
          <p:nvPr/>
        </p:nvSpPr>
        <p:spPr>
          <a:xfrm>
            <a:off x="914399" y="2690336"/>
            <a:ext cx="8966579" cy="2246769"/>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en-US" sz="2800" i="1" dirty="0"/>
              <a:t>2 Timothy 4:3-4 (NASB) </a:t>
            </a:r>
            <a:r>
              <a:rPr lang="en-US" sz="2800" dirty="0"/>
              <a:t> For the time will come when they will not endure sound doctrine; but </a:t>
            </a:r>
            <a:r>
              <a:rPr lang="en-US" sz="2800" i="1" dirty="0"/>
              <a:t>wanting</a:t>
            </a:r>
            <a:r>
              <a:rPr lang="en-US" sz="2800" dirty="0"/>
              <a:t> to have their ears tickled, they will accumulate for themselves teachers in accordance to their own desires,  and will turn away their ears from the truth and will turn aside to myths. </a:t>
            </a:r>
          </a:p>
        </p:txBody>
      </p:sp>
      <p:sp>
        <p:nvSpPr>
          <p:cNvPr id="13" name="Rectangle 12"/>
          <p:cNvSpPr/>
          <p:nvPr/>
        </p:nvSpPr>
        <p:spPr>
          <a:xfrm>
            <a:off x="1066799" y="2842736"/>
            <a:ext cx="8966579"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800" i="1" dirty="0"/>
              <a:t>Matthew 24:14 (NASB) </a:t>
            </a:r>
            <a:r>
              <a:rPr lang="en-US" sz="2800" dirty="0"/>
              <a:t> "This gospel of the kingdom shall be preached in the whole world as a testimony to all the nations, and then the end will come. </a:t>
            </a:r>
          </a:p>
        </p:txBody>
      </p:sp>
      <p:sp>
        <p:nvSpPr>
          <p:cNvPr id="14" name="Rectangle 13"/>
          <p:cNvSpPr/>
          <p:nvPr/>
        </p:nvSpPr>
        <p:spPr>
          <a:xfrm>
            <a:off x="3336066" y="4168408"/>
            <a:ext cx="6184639" cy="224676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i="1" dirty="0"/>
              <a:t>Romans 11:25-26 (NLT) </a:t>
            </a:r>
            <a:r>
              <a:rPr lang="en-US" sz="2800" dirty="0"/>
              <a:t> …Some of the people of Israel have </a:t>
            </a:r>
            <a:r>
              <a:rPr lang="en-US" sz="2800" b="1" dirty="0"/>
              <a:t>hard hearts</a:t>
            </a:r>
            <a:r>
              <a:rPr lang="en-US" sz="2800" dirty="0"/>
              <a:t>…</a:t>
            </a:r>
          </a:p>
          <a:p>
            <a:r>
              <a:rPr lang="en-US" sz="2800" b="1" dirty="0"/>
              <a:t>but this will last only</a:t>
            </a:r>
            <a:r>
              <a:rPr lang="en-US" sz="2800" dirty="0"/>
              <a:t> until the full number of Gentiles comes to Christ.  And so </a:t>
            </a:r>
            <a:r>
              <a:rPr lang="en-US" sz="2800" b="1" dirty="0"/>
              <a:t>all Israel will be saved</a:t>
            </a:r>
            <a:r>
              <a:rPr lang="en-US" sz="2800" dirty="0"/>
              <a:t>.</a:t>
            </a:r>
          </a:p>
        </p:txBody>
      </p:sp>
    </p:spTree>
    <p:extLst>
      <p:ext uri="{BB962C8B-B14F-4D97-AF65-F5344CB8AC3E}">
        <p14:creationId xmlns:p14="http://schemas.microsoft.com/office/powerpoint/2010/main" val="185458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2" grpId="0" animBg="1"/>
      <p:bldP spid="13" grpId="0" animBg="1"/>
      <p:bldP spid="14" grpId="0" uiExpan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1336" y="0"/>
            <a:ext cx="10131425" cy="1456267"/>
          </a:xfrm>
        </p:spPr>
        <p:txBody>
          <a:bodyPr>
            <a:normAutofit/>
          </a:bodyPr>
          <a:lstStyle/>
          <a:p>
            <a:r>
              <a:rPr lang="en-US" sz="6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What’s The Point?</a:t>
            </a:r>
          </a:p>
        </p:txBody>
      </p:sp>
      <p:sp>
        <p:nvSpPr>
          <p:cNvPr id="6" name="Content Placeholder 5"/>
          <p:cNvSpPr>
            <a:spLocks noGrp="1"/>
          </p:cNvSpPr>
          <p:nvPr>
            <p:ph idx="1"/>
          </p:nvPr>
        </p:nvSpPr>
        <p:spPr>
          <a:xfrm>
            <a:off x="685801" y="1583141"/>
            <a:ext cx="10983035" cy="4208060"/>
          </a:xfrm>
        </p:spPr>
        <p:txBody>
          <a:bodyPr anchor="t">
            <a:normAutofit/>
          </a:bodyPr>
          <a:lstStyle/>
          <a:p>
            <a:pPr marL="342900" indent="-342900">
              <a:buFont typeface="+mj-lt"/>
              <a:buAutoNum type="arabicPeriod"/>
            </a:pPr>
            <a:r>
              <a:rPr lang="en-US" sz="4000" b="1" dirty="0">
                <a:ln w="22225">
                  <a:solidFill>
                    <a:schemeClr val="accent2"/>
                  </a:solidFill>
                  <a:prstDash val="solid"/>
                </a:ln>
                <a:solidFill>
                  <a:schemeClr val="accent2">
                    <a:lumMod val="40000"/>
                    <a:lumOff val="60000"/>
                  </a:schemeClr>
                </a:solidFill>
              </a:rPr>
              <a:t>Our World Is In Tremendous Spiritual Upheaval</a:t>
            </a:r>
          </a:p>
          <a:p>
            <a:pPr marL="342900" indent="-342900">
              <a:buFont typeface="+mj-lt"/>
              <a:buAutoNum type="arabicPeriod"/>
            </a:pPr>
            <a:r>
              <a:rPr lang="en-US" sz="4000" dirty="0"/>
              <a:t>The Tribulation Will Occur</a:t>
            </a:r>
          </a:p>
        </p:txBody>
      </p:sp>
    </p:spTree>
    <p:extLst>
      <p:ext uri="{BB962C8B-B14F-4D97-AF65-F5344CB8AC3E}">
        <p14:creationId xmlns:p14="http://schemas.microsoft.com/office/powerpoint/2010/main" val="84720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81336" y="0"/>
            <a:ext cx="10131425" cy="1456267"/>
          </a:xfrm>
        </p:spPr>
        <p:txBody>
          <a:bodyPr>
            <a:normAutofit/>
          </a:bodyPr>
          <a:lstStyle/>
          <a:p>
            <a:r>
              <a:rPr lang="en-US" sz="6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What’s The Point?</a:t>
            </a:r>
          </a:p>
        </p:txBody>
      </p:sp>
      <p:sp>
        <p:nvSpPr>
          <p:cNvPr id="6" name="Content Placeholder 5"/>
          <p:cNvSpPr>
            <a:spLocks noGrp="1"/>
          </p:cNvSpPr>
          <p:nvPr>
            <p:ph idx="1"/>
          </p:nvPr>
        </p:nvSpPr>
        <p:spPr>
          <a:xfrm>
            <a:off x="685801" y="1583141"/>
            <a:ext cx="11160456" cy="4208060"/>
          </a:xfrm>
        </p:spPr>
        <p:txBody>
          <a:bodyPr anchor="t">
            <a:normAutofit/>
          </a:bodyPr>
          <a:lstStyle/>
          <a:p>
            <a:pPr marL="342900" indent="-342900">
              <a:buFont typeface="+mj-lt"/>
              <a:buAutoNum type="arabicPeriod"/>
            </a:pPr>
            <a:r>
              <a:rPr lang="en-US" sz="4000" b="1" dirty="0">
                <a:ln w="22225">
                  <a:solidFill>
                    <a:schemeClr val="accent2"/>
                  </a:solidFill>
                  <a:prstDash val="solid"/>
                </a:ln>
                <a:solidFill>
                  <a:schemeClr val="accent2">
                    <a:lumMod val="40000"/>
                    <a:lumOff val="60000"/>
                  </a:schemeClr>
                </a:solidFill>
              </a:rPr>
              <a:t>Our World Is In Tremendous Spiritual Upheaval</a:t>
            </a:r>
          </a:p>
          <a:p>
            <a:pPr marL="342900" indent="-342900">
              <a:buFont typeface="+mj-lt"/>
              <a:buAutoNum type="arabicPeriod"/>
            </a:pPr>
            <a:r>
              <a:rPr lang="en-US" sz="4000" b="1" dirty="0">
                <a:ln w="22225">
                  <a:solidFill>
                    <a:schemeClr val="accent2"/>
                  </a:solidFill>
                  <a:prstDash val="solid"/>
                </a:ln>
                <a:solidFill>
                  <a:schemeClr val="accent2">
                    <a:lumMod val="40000"/>
                    <a:lumOff val="60000"/>
                  </a:schemeClr>
                </a:solidFill>
              </a:rPr>
              <a:t>The Tribulation Will Occur</a:t>
            </a:r>
          </a:p>
          <a:p>
            <a:pPr marL="342900" indent="-342900">
              <a:buFont typeface="+mj-lt"/>
              <a:buAutoNum type="arabicPeriod"/>
            </a:pPr>
            <a:r>
              <a:rPr lang="en-US" sz="4000" dirty="0"/>
              <a:t>God Will Still Provide Salvation</a:t>
            </a:r>
          </a:p>
        </p:txBody>
      </p:sp>
      <p:grpSp>
        <p:nvGrpSpPr>
          <p:cNvPr id="7" name="Group 6"/>
          <p:cNvGrpSpPr/>
          <p:nvPr/>
        </p:nvGrpSpPr>
        <p:grpSpPr>
          <a:xfrm>
            <a:off x="532802" y="3756801"/>
            <a:ext cx="7687161" cy="2583502"/>
            <a:chOff x="3623013" y="65381"/>
            <a:chExt cx="7687161" cy="4996406"/>
          </a:xfrm>
          <a:scene3d>
            <a:camera prst="orthographicFront"/>
            <a:lightRig rig="flat" dir="t"/>
          </a:scene3d>
        </p:grpSpPr>
        <p:sp>
          <p:nvSpPr>
            <p:cNvPr id="8" name="Rectangle 7"/>
            <p:cNvSpPr/>
            <p:nvPr/>
          </p:nvSpPr>
          <p:spPr>
            <a:xfrm>
              <a:off x="3623013" y="65381"/>
              <a:ext cx="7687161" cy="4996406"/>
            </a:xfrm>
            <a:prstGeom prst="rect">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9" name="TextBox 8"/>
            <p:cNvSpPr txBox="1"/>
            <p:nvPr/>
          </p:nvSpPr>
          <p:spPr>
            <a:xfrm>
              <a:off x="3623013" y="65381"/>
              <a:ext cx="7687161" cy="499640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95250" tIns="95250" rIns="95250" bIns="95250" numCol="1" spcCol="1270" anchor="ctr" anchorCtr="0">
              <a:noAutofit/>
            </a:bodyPr>
            <a:lstStyle/>
            <a:p>
              <a:pPr marL="0" lvl="1" algn="l" defTabSz="1111250" rtl="0">
                <a:lnSpc>
                  <a:spcPct val="90000"/>
                </a:lnSpc>
                <a:spcBef>
                  <a:spcPct val="0"/>
                </a:spcBef>
                <a:spcAft>
                  <a:spcPct val="15000"/>
                </a:spcAft>
              </a:pPr>
              <a:r>
                <a:rPr lang="en-US" sz="2500" i="1" kern="1200" dirty="0"/>
                <a:t>Isaiah 41:21-24 </a:t>
              </a:r>
              <a:r>
                <a:rPr lang="en-US" sz="2500" kern="1200" dirty="0"/>
                <a:t> “Present the case for your idols,” says the LORD. “Let them show what they can do,” says the </a:t>
              </a:r>
              <a:r>
                <a:rPr lang="en-US" sz="2500" b="1" kern="1200" dirty="0"/>
                <a:t>King</a:t>
              </a:r>
              <a:r>
                <a:rPr lang="en-US" sz="2500" kern="1200" dirty="0"/>
                <a:t> of Israel.  “</a:t>
              </a:r>
            </a:p>
            <a:p>
              <a:pPr marL="0" lvl="1" algn="l" defTabSz="1111250" rtl="0">
                <a:lnSpc>
                  <a:spcPct val="90000"/>
                </a:lnSpc>
                <a:spcBef>
                  <a:spcPct val="0"/>
                </a:spcBef>
                <a:spcAft>
                  <a:spcPct val="15000"/>
                </a:spcAft>
              </a:pPr>
              <a:r>
                <a:rPr lang="en-US" sz="2500" kern="1200" dirty="0"/>
                <a:t>Let them try to tell us what </a:t>
              </a:r>
              <a:r>
                <a:rPr lang="en-US" sz="2500" b="1" kern="1200" dirty="0"/>
                <a:t>happened long ago</a:t>
              </a:r>
              <a:r>
                <a:rPr lang="en-US" sz="2500" kern="1200" dirty="0"/>
                <a:t> so that we may consider the evidence. </a:t>
              </a:r>
            </a:p>
            <a:p>
              <a:pPr marL="0" lvl="1" algn="l" defTabSz="1111250">
                <a:lnSpc>
                  <a:spcPct val="90000"/>
                </a:lnSpc>
                <a:spcBef>
                  <a:spcPct val="0"/>
                </a:spcBef>
                <a:spcAft>
                  <a:spcPct val="15000"/>
                </a:spcAft>
              </a:pPr>
              <a:r>
                <a:rPr lang="en-US" sz="2500" kern="1200" dirty="0"/>
                <a:t>Or let them tell us </a:t>
              </a:r>
              <a:r>
                <a:rPr lang="en-US" sz="2500" b="1" kern="1200" dirty="0"/>
                <a:t>what the future holds</a:t>
              </a:r>
              <a:r>
                <a:rPr lang="en-US" sz="2500" kern="1200" dirty="0"/>
                <a:t>…</a:t>
              </a:r>
            </a:p>
          </p:txBody>
        </p:sp>
      </p:grpSp>
      <p:sp>
        <p:nvSpPr>
          <p:cNvPr id="10" name="Rectangle 9"/>
          <p:cNvSpPr/>
          <p:nvPr/>
        </p:nvSpPr>
        <p:spPr>
          <a:xfrm>
            <a:off x="4319516" y="3785758"/>
            <a:ext cx="6096000" cy="255454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a:spAutoFit/>
          </a:bodyPr>
          <a:lstStyle/>
          <a:p>
            <a:r>
              <a:rPr lang="en-US" sz="3200" i="1" dirty="0"/>
              <a:t>Acts 4:12 (NASB) </a:t>
            </a:r>
            <a:r>
              <a:rPr lang="en-US" sz="3200" dirty="0"/>
              <a:t> "And there is salvation in no one else; for there is no other name under heaven that has been given among men by which we must be saved." </a:t>
            </a:r>
          </a:p>
        </p:txBody>
      </p:sp>
      <p:sp>
        <p:nvSpPr>
          <p:cNvPr id="11" name="Rectangle 10"/>
          <p:cNvSpPr/>
          <p:nvPr/>
        </p:nvSpPr>
        <p:spPr>
          <a:xfrm>
            <a:off x="5676332" y="3687171"/>
            <a:ext cx="6096000" cy="304698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l">
              <a:rot lat="0" lon="0" rev="4800000"/>
            </a:lightRig>
          </a:scene3d>
          <a:sp3d prstMaterial="matte">
            <a:bevelT w="127000" h="63500"/>
          </a:sp3d>
        </p:spPr>
        <p:style>
          <a:lnRef idx="0">
            <a:schemeClr val="accent4"/>
          </a:lnRef>
          <a:fillRef idx="3">
            <a:schemeClr val="accent4"/>
          </a:fillRef>
          <a:effectRef idx="3">
            <a:schemeClr val="accent4"/>
          </a:effectRef>
          <a:fontRef idx="minor">
            <a:schemeClr val="lt1"/>
          </a:fontRef>
        </p:style>
        <p:txBody>
          <a:bodyPr>
            <a:spAutoFit/>
          </a:bodyPr>
          <a:lstStyle/>
          <a:p>
            <a:r>
              <a:rPr lang="en-US" sz="3200" i="1" dirty="0">
                <a:effectLst>
                  <a:outerShdw blurRad="38100" dist="38100" dir="2700000" algn="tl">
                    <a:srgbClr val="000000">
                      <a:alpha val="43137"/>
                    </a:srgbClr>
                  </a:outerShdw>
                </a:effectLst>
              </a:rPr>
              <a:t>John 5:24 (NASB) </a:t>
            </a:r>
            <a:r>
              <a:rPr lang="en-US" sz="3200" dirty="0">
                <a:effectLst>
                  <a:outerShdw blurRad="38100" dist="38100" dir="2700000" algn="tl">
                    <a:srgbClr val="000000">
                      <a:alpha val="43137"/>
                    </a:srgbClr>
                  </a:outerShdw>
                </a:effectLst>
              </a:rPr>
              <a:t> "Truly, truly, I say to you, he who hears My word, and believes Him who sent Me, has eternal life, and does not come into judgment, but has passed out of death into life. </a:t>
            </a:r>
          </a:p>
        </p:txBody>
      </p:sp>
    </p:spTree>
    <p:extLst>
      <p:ext uri="{BB962C8B-B14F-4D97-AF65-F5344CB8AC3E}">
        <p14:creationId xmlns:p14="http://schemas.microsoft.com/office/powerpoint/2010/main" val="13157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1" y="0"/>
            <a:ext cx="10131425" cy="1456267"/>
          </a:xfrm>
        </p:spPr>
        <p:txBody>
          <a:bodyPr>
            <a:normAutofit/>
          </a:bodyPr>
          <a:lstStyle/>
          <a:p>
            <a:r>
              <a:rPr lang="en-US" sz="4800" b="1" cap="none" dirty="0">
                <a:ln w="22225">
                  <a:solidFill>
                    <a:schemeClr val="accent2"/>
                  </a:solidFill>
                  <a:prstDash val="solid"/>
                </a:ln>
                <a:solidFill>
                  <a:schemeClr val="accent2">
                    <a:lumMod val="40000"/>
                    <a:lumOff val="60000"/>
                  </a:schemeClr>
                </a:solidFill>
              </a:rPr>
              <a:t>God’s Work Through History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12522719"/>
              </p:ext>
            </p:extLst>
          </p:nvPr>
        </p:nvGraphicFramePr>
        <p:xfrm>
          <a:off x="-2948925" y="204716"/>
          <a:ext cx="15244945" cy="5645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2856818" y="4866603"/>
            <a:ext cx="8782732" cy="181588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i="1" dirty="0"/>
              <a:t>Romans 9:4-5 (NASB) </a:t>
            </a:r>
            <a:r>
              <a:rPr lang="en-US" sz="2800" dirty="0"/>
              <a:t> [The] </a:t>
            </a:r>
            <a:r>
              <a:rPr lang="en-US" sz="2800" b="1" dirty="0"/>
              <a:t>Israelites</a:t>
            </a:r>
            <a:r>
              <a:rPr lang="en-US" sz="2800" dirty="0"/>
              <a:t>, to whom belongs the adoption as sons, and the glory and the </a:t>
            </a:r>
            <a:r>
              <a:rPr lang="en-US" sz="2800" b="1" dirty="0"/>
              <a:t>pledges</a:t>
            </a:r>
            <a:r>
              <a:rPr lang="en-US" sz="2800" dirty="0"/>
              <a:t> [of God] and the giving of the </a:t>
            </a:r>
            <a:r>
              <a:rPr lang="en-US" sz="2800" b="1" dirty="0"/>
              <a:t>Law</a:t>
            </a:r>
            <a:r>
              <a:rPr lang="en-US" sz="2800" dirty="0"/>
              <a:t> and the </a:t>
            </a:r>
            <a:r>
              <a:rPr lang="en-US" sz="2800" b="1" dirty="0"/>
              <a:t>temple</a:t>
            </a:r>
            <a:r>
              <a:rPr lang="en-US" sz="2800" dirty="0"/>
              <a:t> service and the promises…from whom is the </a:t>
            </a:r>
            <a:r>
              <a:rPr lang="en-US" sz="2800" b="1" dirty="0"/>
              <a:t>Messiah</a:t>
            </a:r>
            <a:r>
              <a:rPr lang="en-US" sz="2800" dirty="0"/>
              <a:t>…who is </a:t>
            </a:r>
            <a:r>
              <a:rPr lang="en-US" sz="2800" b="1" dirty="0"/>
              <a:t>over all</a:t>
            </a:r>
            <a:r>
              <a:rPr lang="en-US" sz="2800" dirty="0"/>
              <a:t>… </a:t>
            </a:r>
          </a:p>
        </p:txBody>
      </p:sp>
    </p:spTree>
    <p:extLst>
      <p:ext uri="{BB962C8B-B14F-4D97-AF65-F5344CB8AC3E}">
        <p14:creationId xmlns:p14="http://schemas.microsoft.com/office/powerpoint/2010/main" val="74506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1" y="0"/>
            <a:ext cx="10131425" cy="1456267"/>
          </a:xfrm>
        </p:spPr>
        <p:txBody>
          <a:bodyPr>
            <a:normAutofit/>
          </a:bodyPr>
          <a:lstStyle/>
          <a:p>
            <a:r>
              <a:rPr lang="en-US" sz="4800" b="1" cap="none" dirty="0">
                <a:ln w="22225">
                  <a:solidFill>
                    <a:schemeClr val="accent2"/>
                  </a:solidFill>
                  <a:prstDash val="solid"/>
                </a:ln>
                <a:solidFill>
                  <a:schemeClr val="accent2">
                    <a:lumMod val="40000"/>
                    <a:lumOff val="60000"/>
                  </a:schemeClr>
                </a:solidFill>
              </a:rPr>
              <a:t>God’s Work Through History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52436899"/>
              </p:ext>
            </p:extLst>
          </p:nvPr>
        </p:nvGraphicFramePr>
        <p:xfrm>
          <a:off x="-2948925" y="204716"/>
          <a:ext cx="15244945" cy="5645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4141897" y="3989590"/>
            <a:ext cx="6430488" cy="224676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400" i="1" dirty="0"/>
              <a:t>Isaiah 49:6 (NASB) </a:t>
            </a:r>
            <a:r>
              <a:rPr lang="en-US" sz="2800" dirty="0"/>
              <a:t> "It is too small a thing that You should be My Servant To raise up the tribes of Jacob…I will also make You </a:t>
            </a:r>
            <a:r>
              <a:rPr lang="en-US" sz="2800" b="1" dirty="0"/>
              <a:t>a light of the nations </a:t>
            </a:r>
            <a:r>
              <a:rPr lang="en-US" sz="2800" dirty="0"/>
              <a:t>So that My salvation may reach </a:t>
            </a:r>
            <a:r>
              <a:rPr lang="en-US" sz="2800" b="1" dirty="0"/>
              <a:t>to the end of the earth</a:t>
            </a:r>
            <a:r>
              <a:rPr lang="en-US" sz="2800" dirty="0"/>
              <a:t>." </a:t>
            </a:r>
          </a:p>
        </p:txBody>
      </p:sp>
      <p:sp>
        <p:nvSpPr>
          <p:cNvPr id="9" name="Rectangle 8"/>
          <p:cNvSpPr/>
          <p:nvPr/>
        </p:nvSpPr>
        <p:spPr>
          <a:xfrm>
            <a:off x="4673547" y="3808485"/>
            <a:ext cx="6184639" cy="224676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2">
            <a:schemeClr val="accent4"/>
          </a:fillRef>
          <a:effectRef idx="1">
            <a:schemeClr val="accent4"/>
          </a:effectRef>
          <a:fontRef idx="minor">
            <a:schemeClr val="dk1"/>
          </a:fontRef>
        </p:style>
        <p:txBody>
          <a:bodyPr wrap="square">
            <a:spAutoFit/>
          </a:bodyPr>
          <a:lstStyle/>
          <a:p>
            <a:r>
              <a:rPr lang="en-US" sz="2800" i="1" dirty="0"/>
              <a:t>Romans 11:25-26 (NLT) </a:t>
            </a:r>
            <a:r>
              <a:rPr lang="en-US" sz="2800" dirty="0"/>
              <a:t> …Some of the people of Israel have </a:t>
            </a:r>
            <a:r>
              <a:rPr lang="en-US" sz="2800" b="1" dirty="0"/>
              <a:t>hard hearts</a:t>
            </a:r>
            <a:r>
              <a:rPr lang="en-US" sz="2800" dirty="0"/>
              <a:t>…</a:t>
            </a:r>
          </a:p>
          <a:p>
            <a:r>
              <a:rPr lang="en-US" sz="2800" b="1" dirty="0"/>
              <a:t>but this will last only</a:t>
            </a:r>
            <a:r>
              <a:rPr lang="en-US" sz="2800" dirty="0"/>
              <a:t> until the full number of Gentiles comes to Christ.  And so </a:t>
            </a:r>
            <a:r>
              <a:rPr lang="en-US" sz="2800" b="1" dirty="0"/>
              <a:t>all Israel will be saved</a:t>
            </a:r>
            <a:r>
              <a:rPr lang="en-US" sz="2800" dirty="0"/>
              <a:t>.</a:t>
            </a:r>
          </a:p>
        </p:txBody>
      </p:sp>
      <p:sp>
        <p:nvSpPr>
          <p:cNvPr id="3" name="Rectangle 2"/>
          <p:cNvSpPr/>
          <p:nvPr/>
        </p:nvSpPr>
        <p:spPr>
          <a:xfrm>
            <a:off x="4542968" y="4772617"/>
            <a:ext cx="6564618" cy="830997"/>
          </a:xfrm>
          <a:prstGeom prst="rect">
            <a:avLst/>
          </a:prstGeom>
          <a:noFill/>
        </p:spPr>
        <p:txBody>
          <a:bodyPr wrap="none" lIns="91440" tIns="45720" rIns="91440" bIns="45720">
            <a:spAutoFit/>
          </a:bodyPr>
          <a:lstStyle/>
          <a:p>
            <a:pPr algn="ctr"/>
            <a:r>
              <a:rPr lang="en-US" sz="4800" dirty="0">
                <a:ln w="0"/>
                <a:solidFill>
                  <a:schemeClr val="accent1"/>
                </a:solidFill>
                <a:effectLst>
                  <a:outerShdw blurRad="38100" dist="25400" dir="5400000" algn="ctr" rotWithShape="0">
                    <a:srgbClr val="6E747A">
                      <a:alpha val="43000"/>
                    </a:srgbClr>
                  </a:outerShdw>
                </a:effectLst>
              </a:rPr>
              <a:t>“Replacement Theology”</a:t>
            </a:r>
          </a:p>
        </p:txBody>
      </p:sp>
    </p:spTree>
    <p:extLst>
      <p:ext uri="{BB962C8B-B14F-4D97-AF65-F5344CB8AC3E}">
        <p14:creationId xmlns:p14="http://schemas.microsoft.com/office/powerpoint/2010/main" val="305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bg/>
                                          </p:spTgt>
                                        </p:tgtEl>
                                        <p:attrNameLst>
                                          <p:attrName>style.visibility</p:attrName>
                                        </p:attrNameLst>
                                      </p:cBhvr>
                                      <p:to>
                                        <p:strVal val="visible"/>
                                      </p:to>
                                    </p:set>
                                    <p:animEffect transition="in" filter="fade">
                                      <p:cBhvr>
                                        <p:cTn id="14" dur="500"/>
                                        <p:tgtEl>
                                          <p:spTgt spid="9">
                                            <p:bg/>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uiExpand="1" build="p"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1" y="0"/>
            <a:ext cx="10131425" cy="1456267"/>
          </a:xfrm>
        </p:spPr>
        <p:txBody>
          <a:bodyPr>
            <a:normAutofit/>
          </a:bodyPr>
          <a:lstStyle/>
          <a:p>
            <a:r>
              <a:rPr lang="en-US" sz="4800" b="1" cap="none" dirty="0">
                <a:ln w="22225">
                  <a:solidFill>
                    <a:schemeClr val="accent2"/>
                  </a:solidFill>
                  <a:prstDash val="solid"/>
                </a:ln>
                <a:solidFill>
                  <a:schemeClr val="accent2">
                    <a:lumMod val="40000"/>
                    <a:lumOff val="60000"/>
                  </a:schemeClr>
                </a:solidFill>
              </a:rPr>
              <a:t>God’s Work Through History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9226487"/>
              </p:ext>
            </p:extLst>
          </p:nvPr>
        </p:nvGraphicFramePr>
        <p:xfrm>
          <a:off x="-2948925" y="204716"/>
          <a:ext cx="15244945" cy="5645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603009" y="3513014"/>
            <a:ext cx="8349114" cy="310854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l">
              <a:rot lat="0" lon="0" rev="4800000"/>
            </a:lightRig>
          </a:scene3d>
          <a:sp3d prstMaterial="matte">
            <a:bevelT w="127000" h="63500"/>
          </a:sp3d>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800" i="1" dirty="0"/>
              <a:t>Isaiah 49:12-14 (NLT) </a:t>
            </a:r>
            <a:r>
              <a:rPr lang="en-US" sz="2800" dirty="0"/>
              <a:t> </a:t>
            </a:r>
            <a:r>
              <a:rPr lang="en-US" sz="2800" b="1" dirty="0"/>
              <a:t>My people will return </a:t>
            </a:r>
            <a:r>
              <a:rPr lang="en-US" sz="2800" dirty="0"/>
              <a:t>from far away, from lands to the north and west… Sing for joy, O heavens! Rejoice, O earth! Burst into song, O mountains! For the </a:t>
            </a:r>
            <a:r>
              <a:rPr lang="en-US" sz="2800" cap="small" dirty="0"/>
              <a:t>LORD</a:t>
            </a:r>
            <a:r>
              <a:rPr lang="en-US" sz="2800" dirty="0"/>
              <a:t> has comforted his people and will have compassion on them in their suffering.</a:t>
            </a:r>
          </a:p>
          <a:p>
            <a:r>
              <a:rPr lang="en-US" sz="2800" b="1" dirty="0">
                <a:solidFill>
                  <a:srgbClr val="FFFF00"/>
                </a:solidFill>
                <a:effectLst>
                  <a:outerShdw blurRad="38100" dist="38100" dir="2700000" algn="tl">
                    <a:srgbClr val="000000">
                      <a:alpha val="43137"/>
                    </a:srgbClr>
                  </a:outerShdw>
                </a:effectLst>
              </a:rPr>
              <a:t>Yet Jerusalem says, “The </a:t>
            </a:r>
            <a:r>
              <a:rPr lang="en-US" sz="2800" b="1" cap="small" dirty="0">
                <a:solidFill>
                  <a:srgbClr val="FFFF00"/>
                </a:solidFill>
                <a:effectLst>
                  <a:outerShdw blurRad="38100" dist="38100" dir="2700000" algn="tl">
                    <a:srgbClr val="000000">
                      <a:alpha val="43137"/>
                    </a:srgbClr>
                  </a:outerShdw>
                </a:effectLst>
              </a:rPr>
              <a:t>LORD</a:t>
            </a:r>
            <a:r>
              <a:rPr lang="en-US" sz="2800" b="1" dirty="0">
                <a:solidFill>
                  <a:srgbClr val="FFFF00"/>
                </a:solidFill>
                <a:effectLst>
                  <a:outerShdw blurRad="38100" dist="38100" dir="2700000" algn="tl">
                    <a:srgbClr val="000000">
                      <a:alpha val="43137"/>
                    </a:srgbClr>
                  </a:outerShdw>
                </a:effectLst>
              </a:rPr>
              <a:t> has deserted us; the Lord has forgotten us.” </a:t>
            </a:r>
          </a:p>
        </p:txBody>
      </p:sp>
    </p:spTree>
    <p:extLst>
      <p:ext uri="{BB962C8B-B14F-4D97-AF65-F5344CB8AC3E}">
        <p14:creationId xmlns:p14="http://schemas.microsoft.com/office/powerpoint/2010/main" val="145063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1" y="0"/>
            <a:ext cx="10131425" cy="1456267"/>
          </a:xfrm>
        </p:spPr>
        <p:txBody>
          <a:bodyPr>
            <a:normAutofit/>
          </a:bodyPr>
          <a:lstStyle/>
          <a:p>
            <a:r>
              <a:rPr lang="en-US" sz="4800" b="1" cap="none" dirty="0">
                <a:ln w="22225">
                  <a:solidFill>
                    <a:schemeClr val="accent2"/>
                  </a:solidFill>
                  <a:prstDash val="solid"/>
                </a:ln>
                <a:solidFill>
                  <a:schemeClr val="accent2">
                    <a:lumMod val="40000"/>
                    <a:lumOff val="60000"/>
                  </a:schemeClr>
                </a:solidFill>
              </a:rPr>
              <a:t>God’s Work Through History</a:t>
            </a:r>
          </a:p>
        </p:txBody>
      </p:sp>
      <p:graphicFrame>
        <p:nvGraphicFramePr>
          <p:cNvPr id="4" name="Content Placeholder 3"/>
          <p:cNvGraphicFramePr>
            <a:graphicFrameLocks noGrp="1"/>
          </p:cNvGraphicFramePr>
          <p:nvPr>
            <p:ph idx="1"/>
          </p:nvPr>
        </p:nvGraphicFramePr>
        <p:xfrm>
          <a:off x="-2948925" y="204716"/>
          <a:ext cx="15244945" cy="5645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4558352" y="3027627"/>
            <a:ext cx="7298237" cy="323165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i="1" dirty="0"/>
              <a:t>Isaiah 43:5-8 (NASB) </a:t>
            </a:r>
            <a:r>
              <a:rPr lang="en-US" sz="2400" dirty="0"/>
              <a:t> "I will bring your offspring from the east, And gather you from the west.  I will say to the north, 'Give </a:t>
            </a:r>
            <a:r>
              <a:rPr lang="en-US" sz="2400" i="1" dirty="0"/>
              <a:t>them</a:t>
            </a:r>
            <a:r>
              <a:rPr lang="en-US" sz="2400" dirty="0"/>
              <a:t> up!' And to the south, 'Do not hold </a:t>
            </a:r>
            <a:r>
              <a:rPr lang="en-US" sz="2400" i="1" dirty="0"/>
              <a:t>them</a:t>
            </a:r>
            <a:r>
              <a:rPr lang="en-US" sz="2400" dirty="0"/>
              <a:t> back.' Bring My sons from afar And My daughters from the ends of the earth…</a:t>
            </a:r>
          </a:p>
          <a:p>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“Bring out the people who are blind, even though they have eyes, And the deaf, even though they have ears.”</a:t>
            </a:r>
          </a:p>
        </p:txBody>
      </p:sp>
      <p:sp>
        <p:nvSpPr>
          <p:cNvPr id="3" name="Rectangle 2"/>
          <p:cNvSpPr/>
          <p:nvPr/>
        </p:nvSpPr>
        <p:spPr>
          <a:xfrm rot="21120322">
            <a:off x="5487815" y="4612229"/>
            <a:ext cx="5439311"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tencil" panose="040409050D0802020404" pitchFamily="82" charset="0"/>
                <a:sym typeface="Wingdings" panose="05000000000000000000" pitchFamily="2" charset="2"/>
              </a:rPr>
              <a:t>FULFILLED 1948</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tencil" panose="040409050D0802020404" pitchFamily="82" charset="0"/>
            </a:endParaRPr>
          </a:p>
        </p:txBody>
      </p:sp>
      <p:sp>
        <p:nvSpPr>
          <p:cNvPr id="9" name="Rectangle 8"/>
          <p:cNvSpPr/>
          <p:nvPr/>
        </p:nvSpPr>
        <p:spPr>
          <a:xfrm rot="21215771">
            <a:off x="4899675" y="5682915"/>
            <a:ext cx="5992346"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tencil" panose="040409050D0802020404" pitchFamily="82" charset="0"/>
                <a:sym typeface="Wingdings" panose="05000000000000000000" pitchFamily="2" charset="2"/>
              </a:rPr>
              <a:t>FULFILLED today</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Stencil" panose="040409050D0802020404" pitchFamily="82" charset="0"/>
            </a:endParaRPr>
          </a:p>
        </p:txBody>
      </p:sp>
    </p:spTree>
    <p:extLst>
      <p:ext uri="{BB962C8B-B14F-4D97-AF65-F5344CB8AC3E}">
        <p14:creationId xmlns:p14="http://schemas.microsoft.com/office/powerpoint/2010/main" val="107578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80">
                                          <p:stCondLst>
                                            <p:cond delay="0"/>
                                          </p:stCondLst>
                                        </p:cTn>
                                        <p:tgtEl>
                                          <p:spTgt spid="3"/>
                                        </p:tgtEl>
                                      </p:cBhvr>
                                    </p:animEffect>
                                    <p:anim calcmode="lin" valueType="num">
                                      <p:cBhvr>
                                        <p:cTn id="1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gtEl>
                                      </p:cBhvr>
                                      <p:to x="100000" y="60000"/>
                                    </p:animScale>
                                    <p:animScale>
                                      <p:cBhvr>
                                        <p:cTn id="22" dur="166" decel="50000">
                                          <p:stCondLst>
                                            <p:cond delay="676"/>
                                          </p:stCondLst>
                                        </p:cTn>
                                        <p:tgtEl>
                                          <p:spTgt spid="3"/>
                                        </p:tgtEl>
                                      </p:cBhvr>
                                      <p:to x="100000" y="100000"/>
                                    </p:animScale>
                                    <p:animScale>
                                      <p:cBhvr>
                                        <p:cTn id="23" dur="26">
                                          <p:stCondLst>
                                            <p:cond delay="1312"/>
                                          </p:stCondLst>
                                        </p:cTn>
                                        <p:tgtEl>
                                          <p:spTgt spid="3"/>
                                        </p:tgtEl>
                                      </p:cBhvr>
                                      <p:to x="100000" y="80000"/>
                                    </p:animScale>
                                    <p:animScale>
                                      <p:cBhvr>
                                        <p:cTn id="24" dur="166" decel="50000">
                                          <p:stCondLst>
                                            <p:cond delay="1338"/>
                                          </p:stCondLst>
                                        </p:cTn>
                                        <p:tgtEl>
                                          <p:spTgt spid="3"/>
                                        </p:tgtEl>
                                      </p:cBhvr>
                                      <p:to x="100000" y="100000"/>
                                    </p:animScale>
                                    <p:animScale>
                                      <p:cBhvr>
                                        <p:cTn id="25" dur="26">
                                          <p:stCondLst>
                                            <p:cond delay="1642"/>
                                          </p:stCondLst>
                                        </p:cTn>
                                        <p:tgtEl>
                                          <p:spTgt spid="3"/>
                                        </p:tgtEl>
                                      </p:cBhvr>
                                      <p:to x="100000" y="90000"/>
                                    </p:animScale>
                                    <p:animScale>
                                      <p:cBhvr>
                                        <p:cTn id="26" dur="166" decel="50000">
                                          <p:stCondLst>
                                            <p:cond delay="1668"/>
                                          </p:stCondLst>
                                        </p:cTn>
                                        <p:tgtEl>
                                          <p:spTgt spid="3"/>
                                        </p:tgtEl>
                                      </p:cBhvr>
                                      <p:to x="100000" y="100000"/>
                                    </p:animScale>
                                    <p:animScale>
                                      <p:cBhvr>
                                        <p:cTn id="27" dur="26">
                                          <p:stCondLst>
                                            <p:cond delay="1808"/>
                                          </p:stCondLst>
                                        </p:cTn>
                                        <p:tgtEl>
                                          <p:spTgt spid="3"/>
                                        </p:tgtEl>
                                      </p:cBhvr>
                                      <p:to x="100000" y="95000"/>
                                    </p:animScale>
                                    <p:animScale>
                                      <p:cBhvr>
                                        <p:cTn id="28" dur="166" decel="50000">
                                          <p:stCondLst>
                                            <p:cond delay="1834"/>
                                          </p:stCondLst>
                                        </p:cTn>
                                        <p:tgtEl>
                                          <p:spTgt spid="3"/>
                                        </p:tgtEl>
                                      </p:cBhvr>
                                      <p:to x="100000" y="100000"/>
                                    </p:animScale>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fade">
                                      <p:cBhvr>
                                        <p:cTn id="33" dur="500"/>
                                        <p:tgtEl>
                                          <p:spTgt spid="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80">
                                          <p:stCondLst>
                                            <p:cond delay="0"/>
                                          </p:stCondLst>
                                        </p:cTn>
                                        <p:tgtEl>
                                          <p:spTgt spid="9"/>
                                        </p:tgtEl>
                                      </p:cBhvr>
                                    </p:animEffect>
                                    <p:anim calcmode="lin" valueType="num">
                                      <p:cBhvr>
                                        <p:cTn id="3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4" dur="26">
                                          <p:stCondLst>
                                            <p:cond delay="650"/>
                                          </p:stCondLst>
                                        </p:cTn>
                                        <p:tgtEl>
                                          <p:spTgt spid="9"/>
                                        </p:tgtEl>
                                      </p:cBhvr>
                                      <p:to x="100000" y="60000"/>
                                    </p:animScale>
                                    <p:animScale>
                                      <p:cBhvr>
                                        <p:cTn id="45" dur="166" decel="50000">
                                          <p:stCondLst>
                                            <p:cond delay="676"/>
                                          </p:stCondLst>
                                        </p:cTn>
                                        <p:tgtEl>
                                          <p:spTgt spid="9"/>
                                        </p:tgtEl>
                                      </p:cBhvr>
                                      <p:to x="100000" y="100000"/>
                                    </p:animScale>
                                    <p:animScale>
                                      <p:cBhvr>
                                        <p:cTn id="46" dur="26">
                                          <p:stCondLst>
                                            <p:cond delay="1312"/>
                                          </p:stCondLst>
                                        </p:cTn>
                                        <p:tgtEl>
                                          <p:spTgt spid="9"/>
                                        </p:tgtEl>
                                      </p:cBhvr>
                                      <p:to x="100000" y="80000"/>
                                    </p:animScale>
                                    <p:animScale>
                                      <p:cBhvr>
                                        <p:cTn id="47" dur="166" decel="50000">
                                          <p:stCondLst>
                                            <p:cond delay="1338"/>
                                          </p:stCondLst>
                                        </p:cTn>
                                        <p:tgtEl>
                                          <p:spTgt spid="9"/>
                                        </p:tgtEl>
                                      </p:cBhvr>
                                      <p:to x="100000" y="100000"/>
                                    </p:animScale>
                                    <p:animScale>
                                      <p:cBhvr>
                                        <p:cTn id="48" dur="26">
                                          <p:stCondLst>
                                            <p:cond delay="1642"/>
                                          </p:stCondLst>
                                        </p:cTn>
                                        <p:tgtEl>
                                          <p:spTgt spid="9"/>
                                        </p:tgtEl>
                                      </p:cBhvr>
                                      <p:to x="100000" y="90000"/>
                                    </p:animScale>
                                    <p:animScale>
                                      <p:cBhvr>
                                        <p:cTn id="49" dur="166" decel="50000">
                                          <p:stCondLst>
                                            <p:cond delay="1668"/>
                                          </p:stCondLst>
                                        </p:cTn>
                                        <p:tgtEl>
                                          <p:spTgt spid="9"/>
                                        </p:tgtEl>
                                      </p:cBhvr>
                                      <p:to x="100000" y="100000"/>
                                    </p:animScale>
                                    <p:animScale>
                                      <p:cBhvr>
                                        <p:cTn id="50" dur="26">
                                          <p:stCondLst>
                                            <p:cond delay="1808"/>
                                          </p:stCondLst>
                                        </p:cTn>
                                        <p:tgtEl>
                                          <p:spTgt spid="9"/>
                                        </p:tgtEl>
                                      </p:cBhvr>
                                      <p:to x="100000" y="95000"/>
                                    </p:animScale>
                                    <p:animScale>
                                      <p:cBhvr>
                                        <p:cTn id="51" dur="166" decel="50000">
                                          <p:stCondLst>
                                            <p:cond delay="1834"/>
                                          </p:stCondLst>
                                        </p:cTn>
                                        <p:tgtEl>
                                          <p:spTgt spid="9"/>
                                        </p:tgtEl>
                                      </p:cBhvr>
                                      <p:to x="100000" y="100000"/>
                                    </p:animScale>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3"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1" y="0"/>
            <a:ext cx="10131425" cy="1456267"/>
          </a:xfrm>
        </p:spPr>
        <p:txBody>
          <a:bodyPr>
            <a:normAutofit/>
          </a:bodyPr>
          <a:lstStyle/>
          <a:p>
            <a:r>
              <a:rPr lang="en-US" sz="4800" b="1" cap="none" dirty="0">
                <a:ln w="22225">
                  <a:solidFill>
                    <a:schemeClr val="accent2"/>
                  </a:solidFill>
                  <a:prstDash val="solid"/>
                </a:ln>
                <a:solidFill>
                  <a:schemeClr val="accent2">
                    <a:lumMod val="40000"/>
                    <a:lumOff val="60000"/>
                  </a:schemeClr>
                </a:solidFill>
              </a:rPr>
              <a:t>God’s Work Through History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63152066"/>
              </p:ext>
            </p:extLst>
          </p:nvPr>
        </p:nvGraphicFramePr>
        <p:xfrm>
          <a:off x="-2948925" y="204716"/>
          <a:ext cx="15244945" cy="5645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4123488663"/>
              </p:ext>
            </p:extLst>
          </p:nvPr>
        </p:nvGraphicFramePr>
        <p:xfrm>
          <a:off x="6284637" y="1456267"/>
          <a:ext cx="5310414" cy="5083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2206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graphicEl>
                                              <a:dgm id="{F8BFD807-5601-46D2-9BC1-A319DBC5DC2C}"/>
                                            </p:graphicEl>
                                          </p:spTgt>
                                        </p:tgtEl>
                                        <p:attrNameLst>
                                          <p:attrName>style.visibility</p:attrName>
                                        </p:attrNameLst>
                                      </p:cBhvr>
                                      <p:to>
                                        <p:strVal val="visible"/>
                                      </p:to>
                                    </p:set>
                                    <p:anim calcmode="lin" valueType="num">
                                      <p:cBhvr>
                                        <p:cTn id="7" dur="1000" fill="hold"/>
                                        <p:tgtEl>
                                          <p:spTgt spid="3">
                                            <p:graphicEl>
                                              <a:dgm id="{F8BFD807-5601-46D2-9BC1-A319DBC5DC2C}"/>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F8BFD807-5601-46D2-9BC1-A319DBC5DC2C}"/>
                                            </p:graphicEl>
                                          </p:spTgt>
                                        </p:tgtEl>
                                        <p:attrNameLst>
                                          <p:attrName>ppt_h</p:attrName>
                                        </p:attrNameLst>
                                      </p:cBhvr>
                                      <p:tavLst>
                                        <p:tav tm="0">
                                          <p:val>
                                            <p:fltVal val="0"/>
                                          </p:val>
                                        </p:tav>
                                        <p:tav tm="100000">
                                          <p:val>
                                            <p:strVal val="#ppt_h"/>
                                          </p:val>
                                        </p:tav>
                                      </p:tavLst>
                                    </p:anim>
                                    <p:anim calcmode="lin" valueType="num">
                                      <p:cBhvr>
                                        <p:cTn id="9" dur="1000" fill="hold"/>
                                        <p:tgtEl>
                                          <p:spTgt spid="3">
                                            <p:graphicEl>
                                              <a:dgm id="{F8BFD807-5601-46D2-9BC1-A319DBC5DC2C}"/>
                                            </p:graphicEl>
                                          </p:spTgt>
                                        </p:tgtEl>
                                        <p:attrNameLst>
                                          <p:attrName>style.rotation</p:attrName>
                                        </p:attrNameLst>
                                      </p:cBhvr>
                                      <p:tavLst>
                                        <p:tav tm="0">
                                          <p:val>
                                            <p:fltVal val="90"/>
                                          </p:val>
                                        </p:tav>
                                        <p:tav tm="100000">
                                          <p:val>
                                            <p:fltVal val="0"/>
                                          </p:val>
                                        </p:tav>
                                      </p:tavLst>
                                    </p:anim>
                                    <p:animEffect transition="in" filter="fade">
                                      <p:cBhvr>
                                        <p:cTn id="10" dur="1000"/>
                                        <p:tgtEl>
                                          <p:spTgt spid="3">
                                            <p:graphicEl>
                                              <a:dgm id="{F8BFD807-5601-46D2-9BC1-A319DBC5DC2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graphicEl>
                                              <a:dgm id="{BF03C042-4D34-4B0A-A53C-C5A296069FE9}"/>
                                            </p:graphicEl>
                                          </p:spTgt>
                                        </p:tgtEl>
                                        <p:attrNameLst>
                                          <p:attrName>style.visibility</p:attrName>
                                        </p:attrNameLst>
                                      </p:cBhvr>
                                      <p:to>
                                        <p:strVal val="visible"/>
                                      </p:to>
                                    </p:set>
                                    <p:anim calcmode="lin" valueType="num">
                                      <p:cBhvr>
                                        <p:cTn id="15" dur="1000" fill="hold"/>
                                        <p:tgtEl>
                                          <p:spTgt spid="3">
                                            <p:graphicEl>
                                              <a:dgm id="{BF03C042-4D34-4B0A-A53C-C5A296069FE9}"/>
                                            </p:graphicEl>
                                          </p:spTgt>
                                        </p:tgtEl>
                                        <p:attrNameLst>
                                          <p:attrName>ppt_w</p:attrName>
                                        </p:attrNameLst>
                                      </p:cBhvr>
                                      <p:tavLst>
                                        <p:tav tm="0">
                                          <p:val>
                                            <p:fltVal val="0"/>
                                          </p:val>
                                        </p:tav>
                                        <p:tav tm="100000">
                                          <p:val>
                                            <p:strVal val="#ppt_w"/>
                                          </p:val>
                                        </p:tav>
                                      </p:tavLst>
                                    </p:anim>
                                    <p:anim calcmode="lin" valueType="num">
                                      <p:cBhvr>
                                        <p:cTn id="16" dur="1000" fill="hold"/>
                                        <p:tgtEl>
                                          <p:spTgt spid="3">
                                            <p:graphicEl>
                                              <a:dgm id="{BF03C042-4D34-4B0A-A53C-C5A296069FE9}"/>
                                            </p:graphicEl>
                                          </p:spTgt>
                                        </p:tgtEl>
                                        <p:attrNameLst>
                                          <p:attrName>ppt_h</p:attrName>
                                        </p:attrNameLst>
                                      </p:cBhvr>
                                      <p:tavLst>
                                        <p:tav tm="0">
                                          <p:val>
                                            <p:fltVal val="0"/>
                                          </p:val>
                                        </p:tav>
                                        <p:tav tm="100000">
                                          <p:val>
                                            <p:strVal val="#ppt_h"/>
                                          </p:val>
                                        </p:tav>
                                      </p:tavLst>
                                    </p:anim>
                                    <p:anim calcmode="lin" valueType="num">
                                      <p:cBhvr>
                                        <p:cTn id="17" dur="1000" fill="hold"/>
                                        <p:tgtEl>
                                          <p:spTgt spid="3">
                                            <p:graphicEl>
                                              <a:dgm id="{BF03C042-4D34-4B0A-A53C-C5A296069FE9}"/>
                                            </p:graphicEl>
                                          </p:spTgt>
                                        </p:tgtEl>
                                        <p:attrNameLst>
                                          <p:attrName>style.rotation</p:attrName>
                                        </p:attrNameLst>
                                      </p:cBhvr>
                                      <p:tavLst>
                                        <p:tav tm="0">
                                          <p:val>
                                            <p:fltVal val="90"/>
                                          </p:val>
                                        </p:tav>
                                        <p:tav tm="100000">
                                          <p:val>
                                            <p:fltVal val="0"/>
                                          </p:val>
                                        </p:tav>
                                      </p:tavLst>
                                    </p:anim>
                                    <p:animEffect transition="in" filter="fade">
                                      <p:cBhvr>
                                        <p:cTn id="18" dur="1000"/>
                                        <p:tgtEl>
                                          <p:spTgt spid="3">
                                            <p:graphicEl>
                                              <a:dgm id="{BF03C042-4D34-4B0A-A53C-C5A296069FE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
                                            <p:graphicEl>
                                              <a:dgm id="{E07E1592-8494-4B76-B735-AB334CC1A1AC}"/>
                                            </p:graphicEl>
                                          </p:spTgt>
                                        </p:tgtEl>
                                        <p:attrNameLst>
                                          <p:attrName>style.visibility</p:attrName>
                                        </p:attrNameLst>
                                      </p:cBhvr>
                                      <p:to>
                                        <p:strVal val="visible"/>
                                      </p:to>
                                    </p:set>
                                    <p:anim calcmode="lin" valueType="num">
                                      <p:cBhvr>
                                        <p:cTn id="23" dur="1000" fill="hold"/>
                                        <p:tgtEl>
                                          <p:spTgt spid="3">
                                            <p:graphicEl>
                                              <a:dgm id="{E07E1592-8494-4B76-B735-AB334CC1A1AC}"/>
                                            </p:graphicEl>
                                          </p:spTgt>
                                        </p:tgtEl>
                                        <p:attrNameLst>
                                          <p:attrName>ppt_w</p:attrName>
                                        </p:attrNameLst>
                                      </p:cBhvr>
                                      <p:tavLst>
                                        <p:tav tm="0">
                                          <p:val>
                                            <p:fltVal val="0"/>
                                          </p:val>
                                        </p:tav>
                                        <p:tav tm="100000">
                                          <p:val>
                                            <p:strVal val="#ppt_w"/>
                                          </p:val>
                                        </p:tav>
                                      </p:tavLst>
                                    </p:anim>
                                    <p:anim calcmode="lin" valueType="num">
                                      <p:cBhvr>
                                        <p:cTn id="24" dur="1000" fill="hold"/>
                                        <p:tgtEl>
                                          <p:spTgt spid="3">
                                            <p:graphicEl>
                                              <a:dgm id="{E07E1592-8494-4B76-B735-AB334CC1A1AC}"/>
                                            </p:graphicEl>
                                          </p:spTgt>
                                        </p:tgtEl>
                                        <p:attrNameLst>
                                          <p:attrName>ppt_h</p:attrName>
                                        </p:attrNameLst>
                                      </p:cBhvr>
                                      <p:tavLst>
                                        <p:tav tm="0">
                                          <p:val>
                                            <p:fltVal val="0"/>
                                          </p:val>
                                        </p:tav>
                                        <p:tav tm="100000">
                                          <p:val>
                                            <p:strVal val="#ppt_h"/>
                                          </p:val>
                                        </p:tav>
                                      </p:tavLst>
                                    </p:anim>
                                    <p:anim calcmode="lin" valueType="num">
                                      <p:cBhvr>
                                        <p:cTn id="25" dur="1000" fill="hold"/>
                                        <p:tgtEl>
                                          <p:spTgt spid="3">
                                            <p:graphicEl>
                                              <a:dgm id="{E07E1592-8494-4B76-B735-AB334CC1A1AC}"/>
                                            </p:graphicEl>
                                          </p:spTgt>
                                        </p:tgtEl>
                                        <p:attrNameLst>
                                          <p:attrName>style.rotation</p:attrName>
                                        </p:attrNameLst>
                                      </p:cBhvr>
                                      <p:tavLst>
                                        <p:tav tm="0">
                                          <p:val>
                                            <p:fltVal val="90"/>
                                          </p:val>
                                        </p:tav>
                                        <p:tav tm="100000">
                                          <p:val>
                                            <p:fltVal val="0"/>
                                          </p:val>
                                        </p:tav>
                                      </p:tavLst>
                                    </p:anim>
                                    <p:animEffect transition="in" filter="fade">
                                      <p:cBhvr>
                                        <p:cTn id="26" dur="1000"/>
                                        <p:tgtEl>
                                          <p:spTgt spid="3">
                                            <p:graphicEl>
                                              <a:dgm id="{E07E1592-8494-4B76-B735-AB334CC1A1A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graphicEl>
                                              <a:dgm id="{497379B2-F5C8-43B7-A16C-A3FFB67112A7}"/>
                                            </p:graphicEl>
                                          </p:spTgt>
                                        </p:tgtEl>
                                        <p:attrNameLst>
                                          <p:attrName>style.visibility</p:attrName>
                                        </p:attrNameLst>
                                      </p:cBhvr>
                                      <p:to>
                                        <p:strVal val="visible"/>
                                      </p:to>
                                    </p:set>
                                    <p:anim calcmode="lin" valueType="num">
                                      <p:cBhvr>
                                        <p:cTn id="31" dur="1000" fill="hold"/>
                                        <p:tgtEl>
                                          <p:spTgt spid="3">
                                            <p:graphicEl>
                                              <a:dgm id="{497379B2-F5C8-43B7-A16C-A3FFB67112A7}"/>
                                            </p:graphicEl>
                                          </p:spTgt>
                                        </p:tgtEl>
                                        <p:attrNameLst>
                                          <p:attrName>ppt_w</p:attrName>
                                        </p:attrNameLst>
                                      </p:cBhvr>
                                      <p:tavLst>
                                        <p:tav tm="0">
                                          <p:val>
                                            <p:fltVal val="0"/>
                                          </p:val>
                                        </p:tav>
                                        <p:tav tm="100000">
                                          <p:val>
                                            <p:strVal val="#ppt_w"/>
                                          </p:val>
                                        </p:tav>
                                      </p:tavLst>
                                    </p:anim>
                                    <p:anim calcmode="lin" valueType="num">
                                      <p:cBhvr>
                                        <p:cTn id="32" dur="1000" fill="hold"/>
                                        <p:tgtEl>
                                          <p:spTgt spid="3">
                                            <p:graphicEl>
                                              <a:dgm id="{497379B2-F5C8-43B7-A16C-A3FFB67112A7}"/>
                                            </p:graphicEl>
                                          </p:spTgt>
                                        </p:tgtEl>
                                        <p:attrNameLst>
                                          <p:attrName>ppt_h</p:attrName>
                                        </p:attrNameLst>
                                      </p:cBhvr>
                                      <p:tavLst>
                                        <p:tav tm="0">
                                          <p:val>
                                            <p:fltVal val="0"/>
                                          </p:val>
                                        </p:tav>
                                        <p:tav tm="100000">
                                          <p:val>
                                            <p:strVal val="#ppt_h"/>
                                          </p:val>
                                        </p:tav>
                                      </p:tavLst>
                                    </p:anim>
                                    <p:anim calcmode="lin" valueType="num">
                                      <p:cBhvr>
                                        <p:cTn id="33" dur="1000" fill="hold"/>
                                        <p:tgtEl>
                                          <p:spTgt spid="3">
                                            <p:graphicEl>
                                              <a:dgm id="{497379B2-F5C8-43B7-A16C-A3FFB67112A7}"/>
                                            </p:graphicEl>
                                          </p:spTgt>
                                        </p:tgtEl>
                                        <p:attrNameLst>
                                          <p:attrName>style.rotation</p:attrName>
                                        </p:attrNameLst>
                                      </p:cBhvr>
                                      <p:tavLst>
                                        <p:tav tm="0">
                                          <p:val>
                                            <p:fltVal val="90"/>
                                          </p:val>
                                        </p:tav>
                                        <p:tav tm="100000">
                                          <p:val>
                                            <p:fltVal val="0"/>
                                          </p:val>
                                        </p:tav>
                                      </p:tavLst>
                                    </p:anim>
                                    <p:animEffect transition="in" filter="fade">
                                      <p:cBhvr>
                                        <p:cTn id="34" dur="1000"/>
                                        <p:tgtEl>
                                          <p:spTgt spid="3">
                                            <p:graphicEl>
                                              <a:dgm id="{497379B2-F5C8-43B7-A16C-A3FFB67112A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1"/>
            <a:ext cx="3821643" cy="1371600"/>
          </a:xfrm>
        </p:spPr>
        <p:txBody>
          <a:bodyPr>
            <a:normAutofit/>
          </a:bodyPr>
          <a:lstStyle/>
          <a:p>
            <a:r>
              <a:rPr lang="en-US"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7</a:t>
            </a:r>
          </a:p>
        </p:txBody>
      </p:sp>
      <p:sp>
        <p:nvSpPr>
          <p:cNvPr id="4" name="Content Placeholder 3"/>
          <p:cNvSpPr>
            <a:spLocks noGrp="1"/>
          </p:cNvSpPr>
          <p:nvPr>
            <p:ph idx="1"/>
          </p:nvPr>
        </p:nvSpPr>
        <p:spPr>
          <a:xfrm>
            <a:off x="4648201" y="909852"/>
            <a:ext cx="7252647" cy="5181600"/>
          </a:xfrm>
        </p:spPr>
        <p:txBody>
          <a:bodyPr anchor="t">
            <a:noAutofit/>
          </a:bodyPr>
          <a:lstStyle/>
          <a:p>
            <a:pPr marL="0" indent="0">
              <a:buNone/>
            </a:pPr>
            <a:r>
              <a:rPr lang="en-US" sz="2800" i="1" dirty="0"/>
              <a:t>Revelation 4:2-4 (NASB) </a:t>
            </a:r>
            <a:r>
              <a:rPr lang="en-US" sz="2800" dirty="0"/>
              <a:t> …standing in </a:t>
            </a:r>
            <a:r>
              <a:rPr lang="en-US" sz="2800" dirty="0" err="1"/>
              <a:t>heaven</a:t>
            </a:r>
            <a:r>
              <a:rPr lang="en-US" sz="2800" i="1" dirty="0" err="1"/>
              <a:t>I</a:t>
            </a:r>
            <a:r>
              <a:rPr lang="en-US" sz="2800" i="1" dirty="0"/>
              <a:t> saw</a:t>
            </a:r>
            <a:r>
              <a:rPr lang="en-US" sz="2800" dirty="0"/>
              <a:t> twenty-four elders sitting, clothed in white garments, and golden crowns on their heads.</a:t>
            </a:r>
          </a:p>
          <a:p>
            <a:pPr marL="0" indent="0">
              <a:buNone/>
            </a:pPr>
            <a:r>
              <a:rPr lang="en-US" sz="2800" i="1" dirty="0"/>
              <a:t>Revelation 4:10 (NASB) </a:t>
            </a:r>
            <a:r>
              <a:rPr lang="en-US" sz="2800" dirty="0"/>
              <a:t> the twenty-four elders fall down before Him who sits on the throne, and worship Him who lives forever and ever, and cast their crowns before the throne, saying, “Worthy are You, our Lord and our God, to receive glory and honor and power…” </a:t>
            </a:r>
          </a:p>
        </p:txBody>
      </p:sp>
      <p:graphicFrame>
        <p:nvGraphicFramePr>
          <p:cNvPr id="6" name="Diagram 5"/>
          <p:cNvGraphicFramePr/>
          <p:nvPr>
            <p:extLst>
              <p:ext uri="{D42A27DB-BD31-4B8C-83A1-F6EECF244321}">
                <p14:modId xmlns:p14="http://schemas.microsoft.com/office/powerpoint/2010/main" val="233147766"/>
              </p:ext>
            </p:extLst>
          </p:nvPr>
        </p:nvGraphicFramePr>
        <p:xfrm>
          <a:off x="685800" y="1981201"/>
          <a:ext cx="3680885" cy="3293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146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74" y="609601"/>
            <a:ext cx="3680885" cy="1371600"/>
          </a:xfrm>
        </p:spPr>
        <p:txBody>
          <a:bodyPr>
            <a:normAutofit/>
          </a:bodyPr>
          <a:lstStyle/>
          <a:p>
            <a:r>
              <a:rPr lang="en-US"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7</a:t>
            </a:r>
          </a:p>
        </p:txBody>
      </p:sp>
      <p:sp>
        <p:nvSpPr>
          <p:cNvPr id="4" name="Content Placeholder 3"/>
          <p:cNvSpPr>
            <a:spLocks noGrp="1"/>
          </p:cNvSpPr>
          <p:nvPr>
            <p:ph idx="1"/>
          </p:nvPr>
        </p:nvSpPr>
        <p:spPr>
          <a:xfrm>
            <a:off x="4648201" y="909852"/>
            <a:ext cx="7252647" cy="5181600"/>
          </a:xfrm>
        </p:spPr>
        <p:txBody>
          <a:bodyPr anchor="t">
            <a:noAutofit/>
          </a:bodyPr>
          <a:lstStyle/>
          <a:p>
            <a:pPr marL="0" indent="0">
              <a:buNone/>
            </a:pPr>
            <a:r>
              <a:rPr lang="en-US" sz="2800" i="1" dirty="0"/>
              <a:t>Revelation 5:1 (NASB) </a:t>
            </a:r>
            <a:r>
              <a:rPr lang="en-US" sz="2800" dirty="0"/>
              <a:t> I saw in the right hand of Him who sat on the throne </a:t>
            </a:r>
            <a:r>
              <a:rPr lang="en-US" sz="2800" b="1" u="sng" dirty="0"/>
              <a:t>a book </a:t>
            </a:r>
            <a:r>
              <a:rPr lang="en-US" sz="2800" dirty="0"/>
              <a:t>written inside and on the back, sealed up with </a:t>
            </a:r>
            <a:r>
              <a:rPr lang="en-US" sz="2800" b="1" u="sng" dirty="0"/>
              <a:t>seven seals</a:t>
            </a:r>
            <a:r>
              <a:rPr lang="en-US" sz="2800" dirty="0"/>
              <a:t>…</a:t>
            </a:r>
          </a:p>
          <a:p>
            <a:pPr marL="0" indent="0">
              <a:buNone/>
            </a:pPr>
            <a:r>
              <a:rPr lang="en-US" sz="2800" i="1" dirty="0"/>
              <a:t>Revelation 6:1 (NASB) </a:t>
            </a:r>
            <a:r>
              <a:rPr lang="en-US" sz="2800" dirty="0"/>
              <a:t> Then I saw when the Lamb broke one of the seven seals, and I heard one of the four living creatures saying as with a voice of thunder, "Come." </a:t>
            </a:r>
          </a:p>
        </p:txBody>
      </p:sp>
      <p:graphicFrame>
        <p:nvGraphicFramePr>
          <p:cNvPr id="6" name="Diagram 5"/>
          <p:cNvGraphicFramePr/>
          <p:nvPr>
            <p:extLst>
              <p:ext uri="{D42A27DB-BD31-4B8C-83A1-F6EECF244321}">
                <p14:modId xmlns:p14="http://schemas.microsoft.com/office/powerpoint/2010/main" val="3934516204"/>
              </p:ext>
            </p:extLst>
          </p:nvPr>
        </p:nvGraphicFramePr>
        <p:xfrm>
          <a:off x="838200" y="2133601"/>
          <a:ext cx="3680885" cy="3293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4"/>
          <p:cNvGraphicFramePr>
            <a:graphicFrameLocks/>
          </p:cNvGraphicFramePr>
          <p:nvPr>
            <p:extLst>
              <p:ext uri="{D42A27DB-BD31-4B8C-83A1-F6EECF244321}">
                <p14:modId xmlns:p14="http://schemas.microsoft.com/office/powerpoint/2010/main" val="4166781662"/>
              </p:ext>
            </p:extLst>
          </p:nvPr>
        </p:nvGraphicFramePr>
        <p:xfrm>
          <a:off x="4769027" y="4121624"/>
          <a:ext cx="6785664" cy="25521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angle 7"/>
          <p:cNvSpPr/>
          <p:nvPr/>
        </p:nvSpPr>
        <p:spPr>
          <a:xfrm>
            <a:off x="4648201" y="909852"/>
            <a:ext cx="7252647" cy="3046988"/>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2400" i="1" dirty="0"/>
              <a:t>Revelation 6:12-14 (NASB) </a:t>
            </a:r>
            <a:r>
              <a:rPr lang="en-US" sz="2400" dirty="0"/>
              <a:t> I looked when He broke the sixth seal, and there was a great earthquake; and the sun became black as sackcloth </a:t>
            </a:r>
            <a:r>
              <a:rPr lang="en-US" sz="2400" i="1" dirty="0"/>
              <a:t>made</a:t>
            </a:r>
            <a:r>
              <a:rPr lang="en-US" sz="2400" dirty="0"/>
              <a:t> of hair, and the whole moon became like blood;  and the stars of the sky fell to the earth, as a fig tree casts its unripe figs when shaken by a great wind.  The sky was split apart like a scroll when it is rolled up, and every mountain and island were moved out of their places. </a:t>
            </a:r>
          </a:p>
        </p:txBody>
      </p:sp>
    </p:spTree>
    <p:extLst>
      <p:ext uri="{BB962C8B-B14F-4D97-AF65-F5344CB8AC3E}">
        <p14:creationId xmlns:p14="http://schemas.microsoft.com/office/powerpoint/2010/main" val="183083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7FD6A3D7-ECC4-493B-BEB2-A6428996186D}"/>
                                            </p:graphicEl>
                                          </p:spTgt>
                                        </p:tgtEl>
                                        <p:attrNameLst>
                                          <p:attrName>style.visibility</p:attrName>
                                        </p:attrNameLst>
                                      </p:cBhvr>
                                      <p:to>
                                        <p:strVal val="visible"/>
                                      </p:to>
                                    </p:set>
                                    <p:anim calcmode="lin" valueType="num">
                                      <p:cBhvr additive="base">
                                        <p:cTn id="7" dur="500" fill="hold"/>
                                        <p:tgtEl>
                                          <p:spTgt spid="7">
                                            <p:graphicEl>
                                              <a:dgm id="{7FD6A3D7-ECC4-493B-BEB2-A6428996186D}"/>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7FD6A3D7-ECC4-493B-BEB2-A6428996186D}"/>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graphicEl>
                                              <a:dgm id="{2FE6079E-7304-41BB-B67F-2902AF42B1DB}"/>
                                            </p:graphicEl>
                                          </p:spTgt>
                                        </p:tgtEl>
                                        <p:attrNameLst>
                                          <p:attrName>style.visibility</p:attrName>
                                        </p:attrNameLst>
                                      </p:cBhvr>
                                      <p:to>
                                        <p:strVal val="visible"/>
                                      </p:to>
                                    </p:set>
                                    <p:anim calcmode="lin" valueType="num">
                                      <p:cBhvr additive="base">
                                        <p:cTn id="11" dur="500" fill="hold"/>
                                        <p:tgtEl>
                                          <p:spTgt spid="7">
                                            <p:graphicEl>
                                              <a:dgm id="{2FE6079E-7304-41BB-B67F-2902AF42B1DB}"/>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graphicEl>
                                              <a:dgm id="{2FE6079E-7304-41BB-B67F-2902AF42B1DB}"/>
                                            </p:graphic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7">
                                            <p:graphicEl>
                                              <a:dgm id="{26FD4179-4AC7-4AAB-A1EE-F7FE5E05E4BB}"/>
                                            </p:graphicEl>
                                          </p:spTgt>
                                        </p:tgtEl>
                                        <p:attrNameLst>
                                          <p:attrName>style.visibility</p:attrName>
                                        </p:attrNameLst>
                                      </p:cBhvr>
                                      <p:to>
                                        <p:strVal val="visible"/>
                                      </p:to>
                                    </p:set>
                                    <p:anim calcmode="lin" valueType="num">
                                      <p:cBhvr additive="base">
                                        <p:cTn id="16" dur="500" fill="hold"/>
                                        <p:tgtEl>
                                          <p:spTgt spid="7">
                                            <p:graphicEl>
                                              <a:dgm id="{26FD4179-4AC7-4AAB-A1EE-F7FE5E05E4BB}"/>
                                            </p:graphic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7">
                                            <p:graphicEl>
                                              <a:dgm id="{26FD4179-4AC7-4AAB-A1EE-F7FE5E05E4BB}"/>
                                            </p:graphic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7">
                                            <p:graphicEl>
                                              <a:dgm id="{92A31ECF-F342-4241-996D-0F49FE95B422}"/>
                                            </p:graphicEl>
                                          </p:spTgt>
                                        </p:tgtEl>
                                        <p:attrNameLst>
                                          <p:attrName>style.visibility</p:attrName>
                                        </p:attrNameLst>
                                      </p:cBhvr>
                                      <p:to>
                                        <p:strVal val="visible"/>
                                      </p:to>
                                    </p:set>
                                    <p:anim calcmode="lin" valueType="num">
                                      <p:cBhvr additive="base">
                                        <p:cTn id="20" dur="500" fill="hold"/>
                                        <p:tgtEl>
                                          <p:spTgt spid="7">
                                            <p:graphicEl>
                                              <a:dgm id="{92A31ECF-F342-4241-996D-0F49FE95B422}"/>
                                            </p:graphic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7">
                                            <p:graphicEl>
                                              <a:dgm id="{92A31ECF-F342-4241-996D-0F49FE95B422}"/>
                                            </p:graphic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7">
                                            <p:graphicEl>
                                              <a:dgm id="{68DD3FA4-1452-43DF-AE4E-3B067C585AC2}"/>
                                            </p:graphicEl>
                                          </p:spTgt>
                                        </p:tgtEl>
                                        <p:attrNameLst>
                                          <p:attrName>style.visibility</p:attrName>
                                        </p:attrNameLst>
                                      </p:cBhvr>
                                      <p:to>
                                        <p:strVal val="visible"/>
                                      </p:to>
                                    </p:set>
                                    <p:anim calcmode="lin" valueType="num">
                                      <p:cBhvr additive="base">
                                        <p:cTn id="25" dur="500" fill="hold"/>
                                        <p:tgtEl>
                                          <p:spTgt spid="7">
                                            <p:graphicEl>
                                              <a:dgm id="{68DD3FA4-1452-43DF-AE4E-3B067C585AC2}"/>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graphicEl>
                                              <a:dgm id="{68DD3FA4-1452-43DF-AE4E-3B067C585AC2}"/>
                                            </p:graphic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7">
                                            <p:graphicEl>
                                              <a:dgm id="{4843B9CB-7E61-4935-82E9-7009D1CA56A7}"/>
                                            </p:graphicEl>
                                          </p:spTgt>
                                        </p:tgtEl>
                                        <p:attrNameLst>
                                          <p:attrName>style.visibility</p:attrName>
                                        </p:attrNameLst>
                                      </p:cBhvr>
                                      <p:to>
                                        <p:strVal val="visible"/>
                                      </p:to>
                                    </p:set>
                                    <p:anim calcmode="lin" valueType="num">
                                      <p:cBhvr additive="base">
                                        <p:cTn id="29" dur="500" fill="hold"/>
                                        <p:tgtEl>
                                          <p:spTgt spid="7">
                                            <p:graphicEl>
                                              <a:dgm id="{4843B9CB-7E61-4935-82E9-7009D1CA56A7}"/>
                                            </p:graphic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
                                            <p:graphicEl>
                                              <a:dgm id="{4843B9CB-7E61-4935-82E9-7009D1CA56A7}"/>
                                            </p:graphicEl>
                                          </p:spTgt>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7">
                                            <p:graphicEl>
                                              <a:dgm id="{14066F2E-19C5-4486-9537-0B4BE4843437}"/>
                                            </p:graphicEl>
                                          </p:spTgt>
                                        </p:tgtEl>
                                        <p:attrNameLst>
                                          <p:attrName>style.visibility</p:attrName>
                                        </p:attrNameLst>
                                      </p:cBhvr>
                                      <p:to>
                                        <p:strVal val="visible"/>
                                      </p:to>
                                    </p:set>
                                    <p:anim calcmode="lin" valueType="num">
                                      <p:cBhvr additive="base">
                                        <p:cTn id="34" dur="500" fill="hold"/>
                                        <p:tgtEl>
                                          <p:spTgt spid="7">
                                            <p:graphicEl>
                                              <a:dgm id="{14066F2E-19C5-4486-9537-0B4BE4843437}"/>
                                            </p:graphic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7">
                                            <p:graphicEl>
                                              <a:dgm id="{14066F2E-19C5-4486-9537-0B4BE4843437}"/>
                                            </p:graphicEl>
                                          </p:spTgt>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7">
                                            <p:graphicEl>
                                              <a:dgm id="{EA733796-FB7D-49CB-976B-F2B428FB04A7}"/>
                                            </p:graphicEl>
                                          </p:spTgt>
                                        </p:tgtEl>
                                        <p:attrNameLst>
                                          <p:attrName>style.visibility</p:attrName>
                                        </p:attrNameLst>
                                      </p:cBhvr>
                                      <p:to>
                                        <p:strVal val="visible"/>
                                      </p:to>
                                    </p:set>
                                    <p:anim calcmode="lin" valueType="num">
                                      <p:cBhvr additive="base">
                                        <p:cTn id="38" dur="500" fill="hold"/>
                                        <p:tgtEl>
                                          <p:spTgt spid="7">
                                            <p:graphicEl>
                                              <a:dgm id="{EA733796-FB7D-49CB-976B-F2B428FB04A7}"/>
                                            </p:graphic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7">
                                            <p:graphicEl>
                                              <a:dgm id="{EA733796-FB7D-49CB-976B-F2B428FB04A7}"/>
                                            </p:graphic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1288</TotalTime>
  <Words>1490</Words>
  <Application>Microsoft Office PowerPoint</Application>
  <PresentationFormat>Widescreen</PresentationFormat>
  <Paragraphs>233</Paragraphs>
  <Slides>23</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Calibri Light</vt:lpstr>
      <vt:lpstr>Stencil</vt:lpstr>
      <vt:lpstr>Wingdings</vt:lpstr>
      <vt:lpstr>Celestial</vt:lpstr>
      <vt:lpstr>1_Celestial</vt:lpstr>
      <vt:lpstr>Provision</vt:lpstr>
      <vt:lpstr>God’s Work Through History</vt:lpstr>
      <vt:lpstr>God’s Work Through History</vt:lpstr>
      <vt:lpstr>God’s Work Through History</vt:lpstr>
      <vt:lpstr>God’s Work Through History</vt:lpstr>
      <vt:lpstr>God’s Work Through History</vt:lpstr>
      <vt:lpstr>God’s Work Through History</vt:lpstr>
      <vt:lpstr>Revelation 7</vt:lpstr>
      <vt:lpstr>Revelation 7</vt:lpstr>
      <vt:lpstr>Revelation 7</vt:lpstr>
      <vt:lpstr>Revelation 7</vt:lpstr>
      <vt:lpstr>Revelation 7</vt:lpstr>
      <vt:lpstr>Revelation 7</vt:lpstr>
      <vt:lpstr>Revelation 7</vt:lpstr>
      <vt:lpstr>Revelation 7</vt:lpstr>
      <vt:lpstr>Ezekiel 37:1-3</vt:lpstr>
      <vt:lpstr>Ezekiel 37:4-6 </vt:lpstr>
      <vt:lpstr>Ezekiel 37:7-8</vt:lpstr>
      <vt:lpstr>Ezekiel 37:11-12 </vt:lpstr>
      <vt:lpstr>Ezekiel 37:21</vt:lpstr>
      <vt:lpstr>What’s The Point?</vt:lpstr>
      <vt:lpstr>What’s The Point?</vt:lpstr>
      <vt:lpstr>What’s The 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dc:title>
  <dc:creator>Keith McCallum</dc:creator>
  <cp:lastModifiedBy>Keith McCallum</cp:lastModifiedBy>
  <cp:revision>55</cp:revision>
  <dcterms:created xsi:type="dcterms:W3CDTF">2016-04-01T23:20:57Z</dcterms:created>
  <dcterms:modified xsi:type="dcterms:W3CDTF">2016-04-02T21:38:07Z</dcterms:modified>
</cp:coreProperties>
</file>